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7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8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940" r:id="rId5"/>
    <p:sldMasterId id="2147486574" r:id="rId6"/>
    <p:sldMasterId id="2147486592" r:id="rId7"/>
    <p:sldMasterId id="2147486610" r:id="rId8"/>
    <p:sldMasterId id="2147486628" r:id="rId9"/>
  </p:sldMasterIdLst>
  <p:notesMasterIdLst>
    <p:notesMasterId r:id="rId80"/>
  </p:notesMasterIdLst>
  <p:handoutMasterIdLst>
    <p:handoutMasterId r:id="rId81"/>
  </p:handoutMasterIdLst>
  <p:sldIdLst>
    <p:sldId id="256" r:id="rId10"/>
    <p:sldId id="409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6" r:id="rId19"/>
    <p:sldId id="357" r:id="rId20"/>
    <p:sldId id="358" r:id="rId21"/>
    <p:sldId id="360" r:id="rId22"/>
    <p:sldId id="361" r:id="rId23"/>
    <p:sldId id="362" r:id="rId24"/>
    <p:sldId id="363" r:id="rId25"/>
    <p:sldId id="364" r:id="rId26"/>
    <p:sldId id="366" r:id="rId27"/>
    <p:sldId id="368" r:id="rId28"/>
    <p:sldId id="375" r:id="rId29"/>
    <p:sldId id="370" r:id="rId30"/>
    <p:sldId id="371" r:id="rId31"/>
    <p:sldId id="372" r:id="rId32"/>
    <p:sldId id="374" r:id="rId33"/>
    <p:sldId id="373" r:id="rId34"/>
    <p:sldId id="369" r:id="rId35"/>
    <p:sldId id="306" r:id="rId36"/>
    <p:sldId id="347" r:id="rId37"/>
    <p:sldId id="346" r:id="rId38"/>
    <p:sldId id="345" r:id="rId39"/>
    <p:sldId id="344" r:id="rId40"/>
    <p:sldId id="338" r:id="rId41"/>
    <p:sldId id="339" r:id="rId42"/>
    <p:sldId id="340" r:id="rId43"/>
    <p:sldId id="341" r:id="rId44"/>
    <p:sldId id="342" r:id="rId45"/>
    <p:sldId id="376" r:id="rId46"/>
    <p:sldId id="379" r:id="rId47"/>
    <p:sldId id="380" r:id="rId48"/>
    <p:sldId id="381" r:id="rId49"/>
    <p:sldId id="377" r:id="rId50"/>
    <p:sldId id="386" r:id="rId51"/>
    <p:sldId id="387" r:id="rId52"/>
    <p:sldId id="388" r:id="rId53"/>
    <p:sldId id="389" r:id="rId54"/>
    <p:sldId id="390" r:id="rId55"/>
    <p:sldId id="391" r:id="rId56"/>
    <p:sldId id="395" r:id="rId57"/>
    <p:sldId id="396" r:id="rId58"/>
    <p:sldId id="397" r:id="rId59"/>
    <p:sldId id="394" r:id="rId60"/>
    <p:sldId id="378" r:id="rId61"/>
    <p:sldId id="307" r:id="rId62"/>
    <p:sldId id="298" r:id="rId63"/>
    <p:sldId id="299" r:id="rId64"/>
    <p:sldId id="297" r:id="rId65"/>
    <p:sldId id="384" r:id="rId66"/>
    <p:sldId id="400" r:id="rId67"/>
    <p:sldId id="401" r:id="rId68"/>
    <p:sldId id="382" r:id="rId69"/>
    <p:sldId id="402" r:id="rId70"/>
    <p:sldId id="405" r:id="rId71"/>
    <p:sldId id="403" r:id="rId72"/>
    <p:sldId id="404" r:id="rId73"/>
    <p:sldId id="383" r:id="rId74"/>
    <p:sldId id="406" r:id="rId75"/>
    <p:sldId id="407" r:id="rId76"/>
    <p:sldId id="410" r:id="rId77"/>
    <p:sldId id="408" r:id="rId78"/>
    <p:sldId id="300" r:id="rId79"/>
  </p:sldIdLst>
  <p:sldSz cx="11160125" cy="7559675"/>
  <p:notesSz cx="7772400" cy="10058400"/>
  <p:defaultTextStyle>
    <a:defPPr>
      <a:defRPr lang="en-GB"/>
    </a:defPPr>
    <a:lvl1pPr algn="l" defTabSz="455613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300" kern="1200">
        <a:solidFill>
          <a:schemeClr val="bg1"/>
        </a:solidFill>
        <a:latin typeface="Arial" charset="0"/>
        <a:ea typeface="MS Gothic" charset="0"/>
        <a:cs typeface="MS Gothic" charset="0"/>
      </a:defRPr>
    </a:lvl1pPr>
    <a:lvl2pPr marL="422275" indent="-212725" algn="l" defTabSz="455613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300" kern="1200">
        <a:solidFill>
          <a:schemeClr val="bg1"/>
        </a:solidFill>
        <a:latin typeface="Arial" charset="0"/>
        <a:ea typeface="MS Gothic" charset="0"/>
        <a:cs typeface="MS Gothic" charset="0"/>
      </a:defRPr>
    </a:lvl2pPr>
    <a:lvl3pPr marL="638175" indent="-207963" algn="l" defTabSz="455613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300" kern="1200">
        <a:solidFill>
          <a:schemeClr val="bg1"/>
        </a:solidFill>
        <a:latin typeface="Arial" charset="0"/>
        <a:ea typeface="MS Gothic" charset="0"/>
        <a:cs typeface="MS Gothic" charset="0"/>
      </a:defRPr>
    </a:lvl3pPr>
    <a:lvl4pPr marL="854075" indent="-211138" algn="l" defTabSz="455613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300" kern="1200">
        <a:solidFill>
          <a:schemeClr val="bg1"/>
        </a:solidFill>
        <a:latin typeface="Arial" charset="0"/>
        <a:ea typeface="MS Gothic" charset="0"/>
        <a:cs typeface="MS Gothic" charset="0"/>
      </a:defRPr>
    </a:lvl4pPr>
    <a:lvl5pPr marL="1069975" indent="-209550" algn="l" defTabSz="455613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300" kern="1200">
        <a:solidFill>
          <a:schemeClr val="bg1"/>
        </a:solidFill>
        <a:latin typeface="Arial" charset="0"/>
        <a:ea typeface="MS Gothic" charset="0"/>
        <a:cs typeface="MS Gothic" charset="0"/>
      </a:defRPr>
    </a:lvl5pPr>
    <a:lvl6pPr marL="2286000" algn="l" defTabSz="457200" rtl="0" eaLnBrk="1" latinLnBrk="0" hangingPunct="1">
      <a:defRPr sz="2300" kern="1200">
        <a:solidFill>
          <a:schemeClr val="bg1"/>
        </a:solidFill>
        <a:latin typeface="Arial" charset="0"/>
        <a:ea typeface="MS Gothic" charset="0"/>
        <a:cs typeface="MS Gothic" charset="0"/>
      </a:defRPr>
    </a:lvl6pPr>
    <a:lvl7pPr marL="2743200" algn="l" defTabSz="457200" rtl="0" eaLnBrk="1" latinLnBrk="0" hangingPunct="1">
      <a:defRPr sz="2300" kern="1200">
        <a:solidFill>
          <a:schemeClr val="bg1"/>
        </a:solidFill>
        <a:latin typeface="Arial" charset="0"/>
        <a:ea typeface="MS Gothic" charset="0"/>
        <a:cs typeface="MS Gothic" charset="0"/>
      </a:defRPr>
    </a:lvl7pPr>
    <a:lvl8pPr marL="3200400" algn="l" defTabSz="457200" rtl="0" eaLnBrk="1" latinLnBrk="0" hangingPunct="1">
      <a:defRPr sz="2300" kern="1200">
        <a:solidFill>
          <a:schemeClr val="bg1"/>
        </a:solidFill>
        <a:latin typeface="Arial" charset="0"/>
        <a:ea typeface="MS Gothic" charset="0"/>
        <a:cs typeface="MS Gothic" charset="0"/>
      </a:defRPr>
    </a:lvl8pPr>
    <a:lvl9pPr marL="3657600" algn="l" defTabSz="457200" rtl="0" eaLnBrk="1" latinLnBrk="0" hangingPunct="1">
      <a:defRPr sz="2300" kern="1200">
        <a:solidFill>
          <a:schemeClr val="bg1"/>
        </a:solidFill>
        <a:latin typeface="Arial" charset="0"/>
        <a:ea typeface="MS Gothic" charset="0"/>
        <a:cs typeface="MS 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388" autoAdjust="0"/>
  </p:normalViewPr>
  <p:slideViewPr>
    <p:cSldViewPr>
      <p:cViewPr>
        <p:scale>
          <a:sx n="76" d="100"/>
          <a:sy n="76" d="100"/>
        </p:scale>
        <p:origin x="-1552" y="-152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56627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56627">
              <a:defRPr sz="1200"/>
            </a:lvl1pPr>
          </a:lstStyle>
          <a:p>
            <a:pPr>
              <a:defRPr/>
            </a:pPr>
            <a:fld id="{6995976F-916A-8745-8D7B-63FB0AC90852}" type="datetimeFigureOut">
              <a:rPr lang="fr-FR"/>
              <a:pPr>
                <a:defRPr/>
              </a:pPr>
              <a:t>12/03/04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56627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56627">
              <a:defRPr sz="1200"/>
            </a:lvl1pPr>
          </a:lstStyle>
          <a:p>
            <a:pPr>
              <a:defRPr/>
            </a:pPr>
            <a:fld id="{E26F51F5-4C00-F84F-B541-55A24DBA8B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54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19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0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1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2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023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3313" y="763588"/>
            <a:ext cx="5556250" cy="376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126985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456627" eaLnBrk="1">
              <a:buFont typeface="Symbol" pitchFamily="18" charset="2"/>
              <a:buNone/>
              <a:defRPr/>
            </a:pPr>
            <a:endParaRPr lang="en-US" smtClean="0">
              <a:cs typeface="+mn-cs"/>
            </a:endParaRPr>
          </a:p>
        </p:txBody>
      </p:sp>
      <p:sp>
        <p:nvSpPr>
          <p:cNvPr id="126986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456627" eaLnBrk="1">
              <a:buFont typeface="Symbol" pitchFamily="18" charset="2"/>
              <a:buNone/>
              <a:defRPr/>
            </a:pPr>
            <a:endParaRPr lang="en-US" smtClean="0">
              <a:cs typeface="+mn-cs"/>
            </a:endParaRPr>
          </a:p>
        </p:txBody>
      </p:sp>
      <p:sp>
        <p:nvSpPr>
          <p:cNvPr id="126987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456627" eaLnBrk="1">
              <a:buFont typeface="Symbol" pitchFamily="18" charset="2"/>
              <a:buNone/>
              <a:defRPr/>
            </a:pPr>
            <a:endParaRPr lang="en-US" smtClean="0">
              <a:cs typeface="+mn-cs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6627">
              <a:lnSpc>
                <a:spcPct val="98000"/>
              </a:lnSpc>
              <a:buFont typeface="Wingdings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pPr>
              <a:defRPr/>
            </a:pPr>
            <a:fld id="{3FD5FDBC-A356-DF45-B8FF-A1613A99AB3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77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defTabSz="45561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MS PGothic" pitchFamily="34" charset="-128"/>
        <a:cs typeface="MS PGothic" charset="0"/>
      </a:defRPr>
    </a:lvl5pPr>
    <a:lvl6pPr marL="2283099" algn="l" defTabSz="4566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717" algn="l" defTabSz="4566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336" algn="l" defTabSz="4566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956" algn="l" defTabSz="4566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FFBD82E0-30FD-3149-86FB-5113F34DAE25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1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806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34483BBF-8FA4-084C-81EC-C2FFDC5E3F78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8068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8806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BE520A8F-4AC0-FC47-9076-8BB9BB6C385B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649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FA1F75A0-2EE2-A74B-8696-FBDF9C17286F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650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650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 hangingPunct="1"/>
            <a:fld id="{940B9FA4-9745-4146-8365-9BFFA02EAFEA}" type="slidenum">
              <a:rPr lang="en-GB" sz="1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rPr>
              <a:pPr defTabSz="455613" eaLnBrk="1" hangingPunct="1"/>
              <a:t>11</a:t>
            </a:fld>
            <a:endParaRPr lang="en-GB" sz="13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85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732C7572-25D5-234F-AAF2-148BDB8AC88C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11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85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85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DAA312B4-0F9B-0E4A-8CF9-880B39BE285B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05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F8E97A10-6033-9645-B128-7F822A7EDE04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05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05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4D2A69B5-CDA1-A641-8E1B-89EFAA2FF6AB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E0E984B3-C95F-C342-BA54-A18EBB9A7958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264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264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83FDF602-D51F-6C45-9812-7CADA1A1E14B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46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940A061C-770E-664C-BDFB-40EBDA773C03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46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46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 hangingPunct="1"/>
            <a:fld id="{D2BB7BDD-7489-5247-BF19-DE9722855C1C}" type="slidenum">
              <a:rPr lang="en-GB" sz="1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rPr>
              <a:pPr defTabSz="455613" eaLnBrk="1" hangingPunct="1"/>
              <a:t>15</a:t>
            </a:fld>
            <a:endParaRPr lang="en-GB" sz="13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673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7642AD29-1C9C-054A-9B79-4C1F438F4F15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15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674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674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5BEFB5DC-1D86-164E-8C91-27CB0B4CABE4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878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BEB97DEE-DCD0-7943-ABF9-8DEEF4BABAE1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878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878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7AD90088-1532-5F41-813A-51B00AB7175F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083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34795EC8-B2E1-1340-8A38-17DFDB3896DD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083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083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9EECCBD7-7648-D442-9299-1BC3CD6F20C2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288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D88E34E3-9437-3A4D-A666-884E92C8BE24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288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288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63540286-DD7E-054C-BBF8-50380A7E6B93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493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ECD0B370-9181-E746-BFCD-E2FBD29A573A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493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493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1866827A-36C3-6B45-975C-F975DACF4403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pPr defTabSz="455613" eaLnBrk="1"/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011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6017483E-CE4A-534C-8057-30F29503A9E1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011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011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ED9EBDB2-C3E8-8C4F-9B53-2F61836A41AB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20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79348DD0-19F9-4548-8837-C01ABDB72B7A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698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698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D389024C-DA0F-4D4D-BCD0-1F89AA3DAE5D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902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F8DFF4C8-3B57-2441-8A8B-FEFCDB8DB73F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902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2902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1B70FB60-C22D-5048-835F-2431E7CED2C3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107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2A0C9FF9-86D9-2449-816B-6CB385FD911D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107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107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9A27386A-9403-3046-B996-27AE37904467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9CD0894F-88B8-0F4E-807A-2E2A6F1E6033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312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312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2EE18BA9-12F6-954B-B42D-CA78424241E1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DB05BD53-04DA-B142-A779-7A8FB710A5C9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517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517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A158A35C-2BDD-0B46-A146-ED981E8514BD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721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70F1039D-B0B9-DD4F-A2C8-90C4E94EC410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722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722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C68AAEF4-6ECD-6644-8BDF-68344FDEADC9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920ACB39-BEC3-E24B-BBBF-C47654CDE95F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926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3926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DC7600E5-B176-6F4E-8BE8-1BA969A11897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27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131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5A6DA723-0A13-8B48-93C9-DE7A1E1DB1B4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27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131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4131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6CCDA00F-F8E4-E645-A881-404F60DD93F1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28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3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BF7487D-DA73-E946-AABD-992ED39C04AE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28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336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4336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06768703-C1B5-5848-BD7F-8D313215229E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29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541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F190D78B-FC29-CA45-90D5-C5B2BA45A172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29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541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4541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 hangingPunct="1"/>
            <a:fld id="{73D937B7-CC63-7A4D-8CA4-0995BEA7125F}" type="slidenum">
              <a:rPr lang="en-GB" sz="1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rPr>
              <a:pPr defTabSz="455613" eaLnBrk="1" hangingPunct="1"/>
              <a:t>3</a:t>
            </a:fld>
            <a:endParaRPr lang="en-GB" sz="13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21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3359D076-8FE0-534B-8324-5E66E01A847A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3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216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216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52A38AD4-15A1-6745-92CE-3CE7437D94FE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745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B7D591F3-9E07-304C-B573-4114349A2A06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746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4746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6A557C9D-E308-A046-A860-3AA3D3A3B142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31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95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740F37CD-A809-124E-B744-F9501CA17B52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31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950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4950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61FD0FB4-5887-E547-AF97-CFDFE73722DD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32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155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835835E1-FBCF-4A47-855A-50881F46FE2D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32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155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5155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004BED49-5ECB-FE42-A5DF-2A75FB652FEA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33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36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0DB6A24B-E4B8-3B41-81E2-A048B65C4790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33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360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36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612F0333-9685-9F4C-8751-F006BF91E7DC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34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56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0AEF5C9E-ABA9-A54F-81D3-0ABD2D2DC580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34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56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56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3C6D1D8-7020-8B4B-9636-EF3343E61C93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35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769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7BA423EF-2961-1447-85DB-927044307565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35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770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5770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1C7CD57-B070-1F4A-BD4B-09F6D059F0A3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36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97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DF5521AD-B32C-5740-8B8D-386828C84503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36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97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597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BEE93AC2-AF9D-4742-B8E3-0E18CD25F5A1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37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17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EF93503-F37C-DD4F-901C-3360E852C02A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37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17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617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7CF289EB-74DB-414C-A988-D4E7B27EC07A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6384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4BB68F3A-13CB-384F-99E0-1B8499CAA716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6384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6384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D9F313C1-0B5E-2C48-B3EC-59CCB5217309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658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DFAE3593-5341-6542-A780-A3E84851D991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658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658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5FBFDDEC-70DA-634E-B21C-6E9BD8F5F81A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421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5B45456E-8194-4649-8BEC-AB342BE569EB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421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421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9165B2F8-CAD3-E146-9E52-B5517F32DFBE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6793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7938736E-03C3-6646-B1DF-FC7E89E3CFB1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6794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6794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2B3BF55F-536E-2341-91BC-F5CA61968171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41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998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D38755D9-3F86-BA4F-ADB2-4CA840D2CD3A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41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998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6998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055BD31E-A1D4-9B47-B899-9AB481E738D6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42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203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D990B1B0-C6E1-944D-A67C-8B2AF5336604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42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203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203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0F4DE08-7BC0-014F-A8EA-61DE0BB28FE5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43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408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E8109E36-39CD-9B44-9057-C1E4D30BF06A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43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408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408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159CC885-01E3-E043-B503-6B67771847F4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44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613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2492D2C-74AA-4E40-B090-9FF975B32176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44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613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613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E3E7939-F112-DD46-B824-44FA102E1818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45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817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72D098D0-5C0B-AD40-AF15-EA7224EECD07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45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818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818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B37D6677-75EF-C941-BCC9-7A496FC433AD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46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022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F8D28C9F-BABC-4743-87DB-1D279E977A08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46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022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022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300967A3-C99D-9D4E-9C33-DED9EFBCCF47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47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227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ABECDBE7-0BFB-4741-8770-DC8FF1ADD50A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47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227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227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58CCC248-30EB-DE46-842B-E94657EC9A60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48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380DE535-7450-9B48-91A9-0574ABC9A525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48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432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432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16C66F1-FDF3-4B46-B572-D6CDC7224136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49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637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6D90963-3850-5546-9ED8-3CB8CE79D184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49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637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637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03E74D21-7621-3147-836F-7BB9370D8AB6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625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64445F49-DC5D-E742-BBF0-49745D3BBAA6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626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626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DF7CA997-A422-354A-88C7-2E16B2F46924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841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0BB4B739-8CB1-8043-BB10-641788E0B6FA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8842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842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</a:pPr>
            <a:fld id="{C469C16C-24C3-EC43-B41A-AC8475228E19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</a:pPr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9046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</a:pPr>
            <a:fld id="{1AC1C912-3D38-4E48-910B-EDD26C423FC4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</a:pPr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9046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/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9046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3A501C25-8295-634D-A571-F16A1BC2F98E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52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251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C456427E-160A-7548-93AB-E86AB78561A6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52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251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9251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D2F7838F-078A-724F-8840-CB639FF905F7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53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456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FFE72A78-4787-8747-BB28-25637E055F6C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53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456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9456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0A8E3C69-4313-4D4B-A95F-50D361683F49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54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661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3F4EDCF8-241E-6044-B652-B19A4EC6B98A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54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661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9661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CD75D1A-CB45-7848-8037-F5179E00EF03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55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865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7F3E5AE0-DDCE-E843-8504-909794FA20C5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55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866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19866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E2A7BFC2-D986-0B4F-AEAF-76CD0030A37D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56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07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7286DC74-97CC-5049-A183-FB95881C36EF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56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070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20070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5E2D11E1-167C-0047-AA04-406BA5C4796C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57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275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CF6F42A4-4B61-1146-975C-4DA23E7D9976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57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275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0275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0A903BD4-CF89-6148-B545-6BAE560AA01D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58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4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A50FC47F-7F4B-004F-8756-B6384F281C60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58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480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04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14F2F135-6DBA-4A43-BBB5-C84DF344C9DD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59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6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F7867151-7D11-9F4A-AD0F-926A58A8BDCE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59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6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06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42AEEA4C-4946-434B-9F43-F9A78AA81654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830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5709DE36-7445-E649-9941-D418D12E88BD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830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830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C07FDCB0-8F64-DD4C-9543-60A429358014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60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889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42E42A9-F73D-5943-95D7-C0ECF2ECA3AB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60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890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0890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3D8A5CA0-1DFF-9247-9666-40B9973077A6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65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504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A1986670-00C5-4B48-9ABC-AFE8C05FE3BD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65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504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1504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</a:pPr>
            <a:fld id="{3AA56AE7-4085-3240-9CDA-FACAC3A87F02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</a:pPr>
              <a:t>66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217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</a:pPr>
            <a:fld id="{C984A140-516F-8441-90A9-355479F2467C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</a:pPr>
              <a:t>66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217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/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217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</a:pPr>
            <a:fld id="{6A8F4487-8B22-2C48-B052-5ABC5464471A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</a:pPr>
              <a:t>67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21913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</a:pPr>
            <a:fld id="{73A3AB84-47A5-254E-8973-4B1C1708BAA8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</a:pPr>
              <a:t>67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219140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/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21914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</a:pPr>
            <a:fld id="{CC4165A2-9064-9746-90E6-99F6B104B6D8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</a:pPr>
              <a:t>68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22118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</a:pPr>
            <a:fld id="{1769E7F6-1566-C14D-8622-FEA95F999847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</a:pPr>
              <a:t>68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22118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/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22118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defTabSz="455613" eaLnBrk="1"/>
            <a:fld id="{FB2E15C1-5857-564A-88CE-148ED180163E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defTabSz="455613" eaLnBrk="1"/>
              <a:t>70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425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8AC28EC7-8210-D742-93CC-F9949A908781}" type="slidenum">
              <a:rPr lang="en-GB" sz="14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70</a:t>
            </a:fld>
            <a:endParaRPr lang="en-GB" sz="1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24260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 sz="2400"/>
          </a:p>
        </p:txBody>
      </p:sp>
      <p:sp>
        <p:nvSpPr>
          <p:cNvPr id="224261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2AE09B62-8FB9-0B4F-B99B-532B7A6960AA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035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4624405D-D44E-8B4F-83CB-6627FAB84500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035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035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2BFD0C36-990F-0B4D-B61E-2D62C9510DBC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24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C2BCC318-707D-FB47-B889-7C7EC598DCC0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2404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24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1"/>
          <p:cNvSpPr txBox="1">
            <a:spLocks noGrp="1" noChangeArrowheads="1"/>
          </p:cNvSpPr>
          <p:nvPr/>
        </p:nvSpPr>
        <p:spPr bwMode="auto">
          <a:xfrm>
            <a:off x="4398963" y="9555163"/>
            <a:ext cx="3363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D71A5F85-5D2A-1D4B-89BF-9B9BD7B284D8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44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09575" algn="l"/>
                <a:tab pos="819150" algn="l"/>
                <a:tab pos="1230313" algn="l"/>
                <a:tab pos="1639888" algn="l"/>
                <a:tab pos="2051050" algn="l"/>
                <a:tab pos="2460625" algn="l"/>
                <a:tab pos="2871788" algn="l"/>
                <a:tab pos="3281363" algn="l"/>
                <a:tab pos="3692525" algn="l"/>
                <a:tab pos="4102100" algn="l"/>
                <a:tab pos="4511675" algn="l"/>
                <a:tab pos="4922838" algn="l"/>
                <a:tab pos="5332413" algn="l"/>
                <a:tab pos="5743575" algn="l"/>
                <a:tab pos="6153150" algn="l"/>
                <a:tab pos="6564313" algn="l"/>
                <a:tab pos="6973888" algn="l"/>
                <a:tab pos="7385050" algn="l"/>
                <a:tab pos="7794625" algn="l"/>
                <a:tab pos="82057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643BB717-2835-D340-8AEB-7DC605930CFC}" type="slidenum">
              <a:rPr lang="en-GB"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44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29" tIns="45715" rIns="91429" bIns="45715" anchor="ctr"/>
          <a:lstStyle>
            <a:lvl1pPr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7588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7588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Tx/>
            </a:pPr>
            <a:endParaRPr lang="fr-FR" sz="4800">
              <a:solidFill>
                <a:srgbClr val="000000"/>
              </a:solidFill>
              <a:latin typeface="Helvetica Neue Light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44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eaLnBrk="1" hangingPunct="1"/>
            <a:endParaRPr lang="fr-FR">
              <a:ea typeface="MS P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29" y="2347913"/>
            <a:ext cx="9486901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627" indent="0" algn="ctr">
              <a:buNone/>
              <a:defRPr/>
            </a:lvl2pPr>
            <a:lvl3pPr marL="913243" indent="0" algn="ctr">
              <a:buNone/>
              <a:defRPr/>
            </a:lvl3pPr>
            <a:lvl4pPr marL="1369858" indent="0" algn="ctr">
              <a:buNone/>
              <a:defRPr/>
            </a:lvl4pPr>
            <a:lvl5pPr marL="1826480" indent="0" algn="ctr">
              <a:buNone/>
              <a:defRPr/>
            </a:lvl5pPr>
            <a:lvl6pPr marL="2283099" indent="0" algn="ctr">
              <a:buNone/>
              <a:defRPr/>
            </a:lvl6pPr>
            <a:lvl7pPr marL="2739717" indent="0" algn="ctr">
              <a:buNone/>
              <a:defRPr/>
            </a:lvl7pPr>
            <a:lvl8pPr marL="3196336" indent="0" algn="ctr">
              <a:buNone/>
              <a:defRPr/>
            </a:lvl8pPr>
            <a:lvl9pPr marL="365295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2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2EB8E862-CD6B-134C-8EB8-61CB9B21BC2B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39"/>
            <a:ext cx="4941275" cy="498911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921256"/>
      </p:ext>
    </p:extLst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A7057DEB-505C-B242-8EAF-341661BD8E51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1" y="301627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30" y="301627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4163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26" y="2347914"/>
            <a:ext cx="9486901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6" y="4283075"/>
            <a:ext cx="7812086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732" indent="0" algn="ctr">
              <a:buNone/>
              <a:defRPr/>
            </a:lvl2pPr>
            <a:lvl3pPr marL="913457" indent="0" algn="ctr">
              <a:buNone/>
              <a:defRPr/>
            </a:lvl3pPr>
            <a:lvl4pPr marL="1370183" indent="0" algn="ctr">
              <a:buNone/>
              <a:defRPr/>
            </a:lvl4pPr>
            <a:lvl5pPr marL="1826912" indent="0" algn="ctr">
              <a:buNone/>
              <a:defRPr/>
            </a:lvl5pPr>
            <a:lvl6pPr marL="2283639" indent="0" algn="ctr">
              <a:buNone/>
              <a:defRPr/>
            </a:lvl6pPr>
            <a:lvl7pPr marL="2740366" indent="0" algn="ctr">
              <a:buNone/>
              <a:defRPr/>
            </a:lvl7pPr>
            <a:lvl8pPr marL="3197094" indent="0" algn="ctr">
              <a:buNone/>
              <a:defRPr/>
            </a:lvl8pPr>
            <a:lvl9pPr marL="365382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672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6882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76" y="4857764"/>
            <a:ext cx="948690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76" y="3203576"/>
            <a:ext cx="948690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32" indent="0">
              <a:buNone/>
              <a:defRPr sz="1800"/>
            </a:lvl2pPr>
            <a:lvl3pPr marL="913457" indent="0">
              <a:buNone/>
              <a:defRPr sz="1600"/>
            </a:lvl3pPr>
            <a:lvl4pPr marL="1370183" indent="0">
              <a:buNone/>
              <a:defRPr sz="1500"/>
            </a:lvl4pPr>
            <a:lvl5pPr marL="1826912" indent="0">
              <a:buNone/>
              <a:defRPr sz="1500"/>
            </a:lvl5pPr>
            <a:lvl6pPr marL="2283639" indent="0">
              <a:buNone/>
              <a:defRPr sz="1500"/>
            </a:lvl6pPr>
            <a:lvl7pPr marL="2740366" indent="0">
              <a:buNone/>
              <a:defRPr sz="1500"/>
            </a:lvl7pPr>
            <a:lvl8pPr marL="3197094" indent="0">
              <a:buNone/>
              <a:defRPr sz="1500"/>
            </a:lvl8pPr>
            <a:lvl9pPr marL="365382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51507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8" y="1358901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8" y="1358901"/>
            <a:ext cx="4941886" cy="485933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621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8"/>
            <a:ext cx="10032038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26722"/>
      </p:ext>
    </p:extLst>
  </p:cSld>
  <p:clrMapOvr>
    <a:masterClrMapping/>
  </p:clrMapOvr>
  <p:transition xmlns:p14="http://schemas.microsoft.com/office/powerpoint/2010/main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29" y="1347389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4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68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09" y="1341438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90354"/>
      </p:ext>
    </p:extLst>
  </p:cSld>
  <p:clrMapOvr>
    <a:masterClrMapping/>
  </p:clrMapOvr>
  <p:transition xmlns:p14="http://schemas.microsoft.com/office/powerpoint/2010/main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8"/>
            <a:ext cx="10032038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4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68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69660"/>
      </p:ext>
    </p:extLst>
  </p:cSld>
  <p:clrMapOvr>
    <a:masterClrMapping/>
  </p:clrMapOvr>
  <p:transition xmlns:p14="http://schemas.microsoft.com/office/powerpoint/2010/main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29" y="1347389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09" y="1341438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09164"/>
      </p:ext>
    </p:extLst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68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09" y="1341438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29" y="1347403"/>
            <a:ext cx="4941275" cy="49831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7238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6E0A75C5-64FF-3C42-BBC4-DEA2D250CF2E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29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3" y="1692275"/>
            <a:ext cx="4930776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3" y="2397125"/>
            <a:ext cx="4930776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27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29" y="1347390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4" y="3892151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09" y="1341451"/>
            <a:ext cx="4941275" cy="498911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43700"/>
      </p:ext>
    </p:extLst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5" y="274637"/>
            <a:ext cx="10044114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3" y="1341438"/>
            <a:ext cx="4930776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732" indent="0">
              <a:buNone/>
              <a:defRPr sz="2000" b="1"/>
            </a:lvl2pPr>
            <a:lvl3pPr marL="913457" indent="0">
              <a:buNone/>
              <a:defRPr sz="1800" b="1"/>
            </a:lvl3pPr>
            <a:lvl4pPr marL="1370183" indent="0">
              <a:buNone/>
              <a:defRPr sz="1600" b="1"/>
            </a:lvl4pPr>
            <a:lvl5pPr marL="1826912" indent="0">
              <a:buNone/>
              <a:defRPr sz="1600" b="1"/>
            </a:lvl5pPr>
            <a:lvl6pPr marL="2283639" indent="0">
              <a:buNone/>
              <a:defRPr sz="1600" b="1"/>
            </a:lvl6pPr>
            <a:lvl7pPr marL="2740366" indent="0">
              <a:buNone/>
              <a:defRPr sz="1600" b="1"/>
            </a:lvl7pPr>
            <a:lvl8pPr marL="3197094" indent="0">
              <a:buNone/>
              <a:defRPr sz="1600" b="1"/>
            </a:lvl8pPr>
            <a:lvl9pPr marL="36538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3" y="2046288"/>
            <a:ext cx="4930776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9" y="1341438"/>
            <a:ext cx="4933950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732" indent="0">
              <a:buNone/>
              <a:defRPr sz="2000" b="1"/>
            </a:lvl2pPr>
            <a:lvl3pPr marL="913457" indent="0">
              <a:buNone/>
              <a:defRPr sz="1800" b="1"/>
            </a:lvl3pPr>
            <a:lvl4pPr marL="1370183" indent="0">
              <a:buNone/>
              <a:defRPr sz="1600" b="1"/>
            </a:lvl4pPr>
            <a:lvl5pPr marL="1826912" indent="0">
              <a:buNone/>
              <a:defRPr sz="1600" b="1"/>
            </a:lvl5pPr>
            <a:lvl6pPr marL="2283639" indent="0">
              <a:buNone/>
              <a:defRPr sz="1600" b="1"/>
            </a:lvl6pPr>
            <a:lvl7pPr marL="2740366" indent="0">
              <a:buNone/>
              <a:defRPr sz="1600" b="1"/>
            </a:lvl7pPr>
            <a:lvl8pPr marL="3197094" indent="0">
              <a:buNone/>
              <a:defRPr sz="1600" b="1"/>
            </a:lvl8pPr>
            <a:lvl9pPr marL="365382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9" y="2046288"/>
            <a:ext cx="4933950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5339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03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7776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6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9" y="301638"/>
            <a:ext cx="6238875" cy="64516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63"/>
            <a:ext cx="3670300" cy="5172075"/>
          </a:xfrm>
        </p:spPr>
        <p:txBody>
          <a:bodyPr/>
          <a:lstStyle>
            <a:lvl1pPr marL="0" indent="0">
              <a:buNone/>
              <a:defRPr sz="1500"/>
            </a:lvl1pPr>
            <a:lvl2pPr marL="456732" indent="0">
              <a:buNone/>
              <a:defRPr sz="1200"/>
            </a:lvl2pPr>
            <a:lvl3pPr marL="913457" indent="0">
              <a:buNone/>
              <a:defRPr sz="1000"/>
            </a:lvl3pPr>
            <a:lvl4pPr marL="1370183" indent="0">
              <a:buNone/>
              <a:defRPr sz="900"/>
            </a:lvl4pPr>
            <a:lvl5pPr marL="1826912" indent="0">
              <a:buNone/>
              <a:defRPr sz="900"/>
            </a:lvl5pPr>
            <a:lvl6pPr marL="2283639" indent="0">
              <a:buNone/>
              <a:defRPr sz="900"/>
            </a:lvl6pPr>
            <a:lvl7pPr marL="2740366" indent="0">
              <a:buNone/>
              <a:defRPr sz="900"/>
            </a:lvl7pPr>
            <a:lvl8pPr marL="3197094" indent="0">
              <a:buNone/>
              <a:defRPr sz="900"/>
            </a:lvl8pPr>
            <a:lvl9pPr marL="36538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534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6" y="5291140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6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732" indent="0">
              <a:buNone/>
              <a:defRPr sz="2800"/>
            </a:lvl2pPr>
            <a:lvl3pPr marL="913457" indent="0">
              <a:buNone/>
              <a:defRPr sz="2300"/>
            </a:lvl3pPr>
            <a:lvl4pPr marL="1370183" indent="0">
              <a:buNone/>
              <a:defRPr sz="2000"/>
            </a:lvl4pPr>
            <a:lvl5pPr marL="1826912" indent="0">
              <a:buNone/>
              <a:defRPr sz="2000"/>
            </a:lvl5pPr>
            <a:lvl6pPr marL="2283639" indent="0">
              <a:buNone/>
              <a:defRPr sz="2000"/>
            </a:lvl6pPr>
            <a:lvl7pPr marL="2740366" indent="0">
              <a:buNone/>
              <a:defRPr sz="2000"/>
            </a:lvl7pPr>
            <a:lvl8pPr marL="3197094" indent="0">
              <a:buNone/>
              <a:defRPr sz="2000"/>
            </a:lvl8pPr>
            <a:lvl9pPr marL="365382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6" y="5916613"/>
            <a:ext cx="6696075" cy="887412"/>
          </a:xfrm>
        </p:spPr>
        <p:txBody>
          <a:bodyPr/>
          <a:lstStyle>
            <a:lvl1pPr marL="0" indent="0">
              <a:buNone/>
              <a:defRPr sz="1500"/>
            </a:lvl1pPr>
            <a:lvl2pPr marL="456732" indent="0">
              <a:buNone/>
              <a:defRPr sz="1200"/>
            </a:lvl2pPr>
            <a:lvl3pPr marL="913457" indent="0">
              <a:buNone/>
              <a:defRPr sz="1000"/>
            </a:lvl3pPr>
            <a:lvl4pPr marL="1370183" indent="0">
              <a:buNone/>
              <a:defRPr sz="900"/>
            </a:lvl4pPr>
            <a:lvl5pPr marL="1826912" indent="0">
              <a:buNone/>
              <a:defRPr sz="900"/>
            </a:lvl5pPr>
            <a:lvl6pPr marL="2283639" indent="0">
              <a:buNone/>
              <a:defRPr sz="900"/>
            </a:lvl6pPr>
            <a:lvl7pPr marL="2740366" indent="0">
              <a:buNone/>
              <a:defRPr sz="900"/>
            </a:lvl7pPr>
            <a:lvl8pPr marL="3197094" indent="0">
              <a:buNone/>
              <a:defRPr sz="900"/>
            </a:lvl8pPr>
            <a:lvl9pPr marL="365382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238694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435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30"/>
            <a:ext cx="2508250" cy="59547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27" y="263530"/>
            <a:ext cx="7373937" cy="59547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951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7" y="2347914"/>
            <a:ext cx="9486901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6" y="4283075"/>
            <a:ext cx="7812086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038" indent="0" algn="ctr">
              <a:buNone/>
              <a:defRPr/>
            </a:lvl2pPr>
            <a:lvl3pPr marL="914076" indent="0" algn="ctr">
              <a:buNone/>
              <a:defRPr/>
            </a:lvl3pPr>
            <a:lvl4pPr marL="1371112" indent="0" algn="ctr">
              <a:buNone/>
              <a:defRPr/>
            </a:lvl4pPr>
            <a:lvl5pPr marL="1828148" indent="0" algn="ctr">
              <a:buNone/>
              <a:defRPr/>
            </a:lvl5pPr>
            <a:lvl6pPr marL="2285187" indent="0" algn="ctr">
              <a:buNone/>
              <a:defRPr/>
            </a:lvl6pPr>
            <a:lvl7pPr marL="2742223" indent="0" algn="ctr">
              <a:buNone/>
              <a:defRPr/>
            </a:lvl7pPr>
            <a:lvl8pPr marL="3199261" indent="0" algn="ctr">
              <a:buNone/>
              <a:defRPr/>
            </a:lvl8pPr>
            <a:lvl9pPr marL="365629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090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0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FAAF6EF4-7678-354A-9217-799A9F6586C8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6537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7" y="4857755"/>
            <a:ext cx="948690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7" y="3203576"/>
            <a:ext cx="948690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38" indent="0">
              <a:buNone/>
              <a:defRPr sz="1800"/>
            </a:lvl2pPr>
            <a:lvl3pPr marL="914076" indent="0">
              <a:buNone/>
              <a:defRPr sz="1600"/>
            </a:lvl3pPr>
            <a:lvl4pPr marL="1371112" indent="0">
              <a:buNone/>
              <a:defRPr sz="1500"/>
            </a:lvl4pPr>
            <a:lvl5pPr marL="1828148" indent="0">
              <a:buNone/>
              <a:defRPr sz="1500"/>
            </a:lvl5pPr>
            <a:lvl6pPr marL="2285187" indent="0">
              <a:buNone/>
              <a:defRPr sz="1500"/>
            </a:lvl6pPr>
            <a:lvl7pPr marL="2742223" indent="0">
              <a:buNone/>
              <a:defRPr sz="1500"/>
            </a:lvl7pPr>
            <a:lvl8pPr marL="3199261" indent="0">
              <a:buNone/>
              <a:defRPr sz="1500"/>
            </a:lvl8pPr>
            <a:lvl9pPr marL="365629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09419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7" y="1358901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8" y="1358901"/>
            <a:ext cx="4941886" cy="485933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0784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8"/>
            <a:ext cx="10032038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049"/>
      </p:ext>
    </p:extLst>
  </p:cSld>
  <p:clrMapOvr>
    <a:masterClrMapping/>
  </p:clrMapOvr>
  <p:transition xmlns:p14="http://schemas.microsoft.com/office/powerpoint/2010/main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20" y="1347389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5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9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00" y="1341438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88191"/>
      </p:ext>
    </p:extLst>
  </p:cSld>
  <p:clrMapOvr>
    <a:masterClrMapping/>
  </p:clrMapOvr>
  <p:transition xmlns:p14="http://schemas.microsoft.com/office/powerpoint/2010/main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8"/>
            <a:ext cx="10032038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5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9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7564"/>
      </p:ext>
    </p:extLst>
  </p:cSld>
  <p:clrMapOvr>
    <a:masterClrMapping/>
  </p:clrMapOvr>
  <p:transition xmlns:p14="http://schemas.microsoft.com/office/powerpoint/2010/main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20" y="1347389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00" y="1341438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40932"/>
      </p:ext>
    </p:extLst>
  </p:cSld>
  <p:clrMapOvr>
    <a:masterClrMapping/>
  </p:clrMapOvr>
  <p:transition xmlns:p14="http://schemas.microsoft.com/office/powerpoint/2010/main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9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00" y="1341438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20" y="1347394"/>
            <a:ext cx="4941275" cy="49831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01149"/>
      </p:ext>
    </p:extLst>
  </p:cSld>
  <p:clrMapOvr>
    <a:masterClrMapping/>
  </p:clrMapOvr>
  <p:transition xmlns:p14="http://schemas.microsoft.com/office/powerpoint/2010/main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20" y="1347390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5" y="3892151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00" y="1341442"/>
            <a:ext cx="4941275" cy="498911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97665"/>
      </p:ext>
    </p:extLst>
  </p:cSld>
  <p:clrMapOvr>
    <a:masterClrMapping/>
  </p:clrMapOvr>
  <p:transition xmlns:p14="http://schemas.microsoft.com/office/powerpoint/2010/main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5" y="274637"/>
            <a:ext cx="10044114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3" y="1341438"/>
            <a:ext cx="4930776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038" indent="0">
              <a:buNone/>
              <a:defRPr sz="2000" b="1"/>
            </a:lvl2pPr>
            <a:lvl3pPr marL="914076" indent="0">
              <a:buNone/>
              <a:defRPr sz="1800" b="1"/>
            </a:lvl3pPr>
            <a:lvl4pPr marL="1371112" indent="0">
              <a:buNone/>
              <a:defRPr sz="1600" b="1"/>
            </a:lvl4pPr>
            <a:lvl5pPr marL="1828148" indent="0">
              <a:buNone/>
              <a:defRPr sz="1600" b="1"/>
            </a:lvl5pPr>
            <a:lvl6pPr marL="2285187" indent="0">
              <a:buNone/>
              <a:defRPr sz="1600" b="1"/>
            </a:lvl6pPr>
            <a:lvl7pPr marL="2742223" indent="0">
              <a:buNone/>
              <a:defRPr sz="1600" b="1"/>
            </a:lvl7pPr>
            <a:lvl8pPr marL="3199261" indent="0">
              <a:buNone/>
              <a:defRPr sz="1600" b="1"/>
            </a:lvl8pPr>
            <a:lvl9pPr marL="365629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3" y="2046288"/>
            <a:ext cx="4930776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8" y="1341438"/>
            <a:ext cx="4933950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038" indent="0">
              <a:buNone/>
              <a:defRPr sz="2000" b="1"/>
            </a:lvl2pPr>
            <a:lvl3pPr marL="914076" indent="0">
              <a:buNone/>
              <a:defRPr sz="1800" b="1"/>
            </a:lvl3pPr>
            <a:lvl4pPr marL="1371112" indent="0">
              <a:buNone/>
              <a:defRPr sz="1600" b="1"/>
            </a:lvl4pPr>
            <a:lvl5pPr marL="1828148" indent="0">
              <a:buNone/>
              <a:defRPr sz="1600" b="1"/>
            </a:lvl5pPr>
            <a:lvl6pPr marL="2285187" indent="0">
              <a:buNone/>
              <a:defRPr sz="1600" b="1"/>
            </a:lvl6pPr>
            <a:lvl7pPr marL="2742223" indent="0">
              <a:buNone/>
              <a:defRPr sz="1600" b="1"/>
            </a:lvl7pPr>
            <a:lvl8pPr marL="3199261" indent="0">
              <a:buNone/>
              <a:defRPr sz="1600" b="1"/>
            </a:lvl8pPr>
            <a:lvl9pPr marL="365629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8" y="2046288"/>
            <a:ext cx="4933950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5511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A450EA97-73CC-8342-9E43-8A3BC1BDD215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4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6831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6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9" y="301629"/>
            <a:ext cx="6238875" cy="64516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5"/>
            <a:ext cx="3670300" cy="5172075"/>
          </a:xfrm>
        </p:spPr>
        <p:txBody>
          <a:bodyPr/>
          <a:lstStyle>
            <a:lvl1pPr marL="0" indent="0">
              <a:buNone/>
              <a:defRPr sz="1500"/>
            </a:lvl1pPr>
            <a:lvl2pPr marL="457038" indent="0">
              <a:buNone/>
              <a:defRPr sz="1200"/>
            </a:lvl2pPr>
            <a:lvl3pPr marL="914076" indent="0">
              <a:buNone/>
              <a:defRPr sz="1000"/>
            </a:lvl3pPr>
            <a:lvl4pPr marL="1371112" indent="0">
              <a:buNone/>
              <a:defRPr sz="900"/>
            </a:lvl4pPr>
            <a:lvl5pPr marL="1828148" indent="0">
              <a:buNone/>
              <a:defRPr sz="900"/>
            </a:lvl5pPr>
            <a:lvl6pPr marL="2285187" indent="0">
              <a:buNone/>
              <a:defRPr sz="900"/>
            </a:lvl6pPr>
            <a:lvl7pPr marL="2742223" indent="0">
              <a:buNone/>
              <a:defRPr sz="900"/>
            </a:lvl7pPr>
            <a:lvl8pPr marL="3199261" indent="0">
              <a:buNone/>
              <a:defRPr sz="900"/>
            </a:lvl8pPr>
            <a:lvl9pPr marL="365629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83636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6" y="5291140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6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38" indent="0">
              <a:buNone/>
              <a:defRPr sz="2800"/>
            </a:lvl2pPr>
            <a:lvl3pPr marL="914076" indent="0">
              <a:buNone/>
              <a:defRPr sz="2300"/>
            </a:lvl3pPr>
            <a:lvl4pPr marL="1371112" indent="0">
              <a:buNone/>
              <a:defRPr sz="2000"/>
            </a:lvl4pPr>
            <a:lvl5pPr marL="1828148" indent="0">
              <a:buNone/>
              <a:defRPr sz="2000"/>
            </a:lvl5pPr>
            <a:lvl6pPr marL="2285187" indent="0">
              <a:buNone/>
              <a:defRPr sz="2000"/>
            </a:lvl6pPr>
            <a:lvl7pPr marL="2742223" indent="0">
              <a:buNone/>
              <a:defRPr sz="2000"/>
            </a:lvl7pPr>
            <a:lvl8pPr marL="3199261" indent="0">
              <a:buNone/>
              <a:defRPr sz="2000"/>
            </a:lvl8pPr>
            <a:lvl9pPr marL="3656298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6" y="5916613"/>
            <a:ext cx="6696075" cy="887412"/>
          </a:xfrm>
        </p:spPr>
        <p:txBody>
          <a:bodyPr/>
          <a:lstStyle>
            <a:lvl1pPr marL="0" indent="0">
              <a:buNone/>
              <a:defRPr sz="1500"/>
            </a:lvl1pPr>
            <a:lvl2pPr marL="457038" indent="0">
              <a:buNone/>
              <a:defRPr sz="1200"/>
            </a:lvl2pPr>
            <a:lvl3pPr marL="914076" indent="0">
              <a:buNone/>
              <a:defRPr sz="1000"/>
            </a:lvl3pPr>
            <a:lvl4pPr marL="1371112" indent="0">
              <a:buNone/>
              <a:defRPr sz="900"/>
            </a:lvl4pPr>
            <a:lvl5pPr marL="1828148" indent="0">
              <a:buNone/>
              <a:defRPr sz="900"/>
            </a:lvl5pPr>
            <a:lvl6pPr marL="2285187" indent="0">
              <a:buNone/>
              <a:defRPr sz="900"/>
            </a:lvl6pPr>
            <a:lvl7pPr marL="2742223" indent="0">
              <a:buNone/>
              <a:defRPr sz="900"/>
            </a:lvl7pPr>
            <a:lvl8pPr marL="3199261" indent="0">
              <a:buNone/>
              <a:defRPr sz="900"/>
            </a:lvl8pPr>
            <a:lvl9pPr marL="365629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1454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4785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30"/>
            <a:ext cx="2508250" cy="59547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8" y="263530"/>
            <a:ext cx="7373937" cy="59547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2114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28" y="2347913"/>
            <a:ext cx="9486901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665" indent="0" algn="ctr">
              <a:buNone/>
              <a:defRPr/>
            </a:lvl2pPr>
            <a:lvl3pPr marL="913320" indent="0" algn="ctr">
              <a:buNone/>
              <a:defRPr/>
            </a:lvl3pPr>
            <a:lvl4pPr marL="1369974" indent="0" algn="ctr">
              <a:buNone/>
              <a:defRPr/>
            </a:lvl4pPr>
            <a:lvl5pPr marL="1826634" indent="0" algn="ctr">
              <a:buNone/>
              <a:defRPr/>
            </a:lvl5pPr>
            <a:lvl6pPr marL="2283292" indent="0" algn="ctr">
              <a:buNone/>
              <a:defRPr/>
            </a:lvl6pPr>
            <a:lvl7pPr marL="2739949" indent="0" algn="ctr">
              <a:buNone/>
              <a:defRPr/>
            </a:lvl7pPr>
            <a:lvl8pPr marL="3196606" indent="0" algn="ctr">
              <a:buNone/>
              <a:defRPr/>
            </a:lvl8pPr>
            <a:lvl9pPr marL="365326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961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8427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78" y="4857765"/>
            <a:ext cx="948690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78" y="3203575"/>
            <a:ext cx="948690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65" indent="0">
              <a:buNone/>
              <a:defRPr sz="1800"/>
            </a:lvl2pPr>
            <a:lvl3pPr marL="913320" indent="0">
              <a:buNone/>
              <a:defRPr sz="1600"/>
            </a:lvl3pPr>
            <a:lvl4pPr marL="1369974" indent="0">
              <a:buNone/>
              <a:defRPr sz="1500"/>
            </a:lvl4pPr>
            <a:lvl5pPr marL="1826634" indent="0">
              <a:buNone/>
              <a:defRPr sz="1500"/>
            </a:lvl5pPr>
            <a:lvl6pPr marL="2283292" indent="0">
              <a:buNone/>
              <a:defRPr sz="1500"/>
            </a:lvl6pPr>
            <a:lvl7pPr marL="2739949" indent="0">
              <a:buNone/>
              <a:defRPr sz="1500"/>
            </a:lvl7pPr>
            <a:lvl8pPr marL="3196606" indent="0">
              <a:buNone/>
              <a:defRPr sz="1500"/>
            </a:lvl8pPr>
            <a:lvl9pPr marL="365326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947012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8" y="1358901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1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2098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34143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34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0B10499A-E2E3-2542-AD7F-E6CCA221A5FD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30"/>
            <a:ext cx="623887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67"/>
            <a:ext cx="3670300" cy="5172075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669612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1" y="1347390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6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69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2" y="1341437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36677"/>
      </p:ext>
    </p:extLst>
  </p:cSld>
  <p:clrMapOvr>
    <a:masterClrMapping/>
  </p:clrMapOvr>
  <p:transition xmlns:p14="http://schemas.microsoft.com/office/powerpoint/2010/main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34143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6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69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53827"/>
      </p:ext>
    </p:extLst>
  </p:cSld>
  <p:clrMapOvr>
    <a:masterClrMapping/>
  </p:clrMapOvr>
  <p:transition xmlns:p14="http://schemas.microsoft.com/office/powerpoint/2010/main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1" y="1347390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2" y="1341437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05277"/>
      </p:ext>
    </p:extLst>
  </p:cSld>
  <p:clrMapOvr>
    <a:masterClrMapping/>
  </p:clrMapOvr>
  <p:transition xmlns:p14="http://schemas.microsoft.com/office/powerpoint/2010/main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69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2" y="1341437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1" y="1347404"/>
            <a:ext cx="4941275" cy="49831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8639"/>
      </p:ext>
    </p:extLst>
  </p:cSld>
  <p:clrMapOvr>
    <a:masterClrMapping/>
  </p:clrMapOvr>
  <p:transition xmlns:p14="http://schemas.microsoft.com/office/powerpoint/2010/main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1" y="1347390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6" y="3892151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2" y="1341453"/>
            <a:ext cx="4941275" cy="498911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44102"/>
      </p:ext>
    </p:extLst>
  </p:cSld>
  <p:clrMapOvr>
    <a:masterClrMapping/>
  </p:clrMapOvr>
  <p:transition xmlns:p14="http://schemas.microsoft.com/office/powerpoint/2010/main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3" y="1341437"/>
            <a:ext cx="4930776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65" indent="0">
              <a:buNone/>
              <a:defRPr sz="2000" b="1"/>
            </a:lvl2pPr>
            <a:lvl3pPr marL="913320" indent="0">
              <a:buNone/>
              <a:defRPr sz="1800" b="1"/>
            </a:lvl3pPr>
            <a:lvl4pPr marL="1369974" indent="0">
              <a:buNone/>
              <a:defRPr sz="1600" b="1"/>
            </a:lvl4pPr>
            <a:lvl5pPr marL="1826634" indent="0">
              <a:buNone/>
              <a:defRPr sz="1600" b="1"/>
            </a:lvl5pPr>
            <a:lvl6pPr marL="2283292" indent="0">
              <a:buNone/>
              <a:defRPr sz="1600" b="1"/>
            </a:lvl6pPr>
            <a:lvl7pPr marL="2739949" indent="0">
              <a:buNone/>
              <a:defRPr sz="1600" b="1"/>
            </a:lvl7pPr>
            <a:lvl8pPr marL="3196606" indent="0">
              <a:buNone/>
              <a:defRPr sz="1600" b="1"/>
            </a:lvl8pPr>
            <a:lvl9pPr marL="365326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3" y="2046287"/>
            <a:ext cx="4930776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65" indent="0">
              <a:buNone/>
              <a:defRPr sz="2000" b="1"/>
            </a:lvl2pPr>
            <a:lvl3pPr marL="913320" indent="0">
              <a:buNone/>
              <a:defRPr sz="1800" b="1"/>
            </a:lvl3pPr>
            <a:lvl4pPr marL="1369974" indent="0">
              <a:buNone/>
              <a:defRPr sz="1600" b="1"/>
            </a:lvl4pPr>
            <a:lvl5pPr marL="1826634" indent="0">
              <a:buNone/>
              <a:defRPr sz="1600" b="1"/>
            </a:lvl5pPr>
            <a:lvl6pPr marL="2283292" indent="0">
              <a:buNone/>
              <a:defRPr sz="1600" b="1"/>
            </a:lvl6pPr>
            <a:lvl7pPr marL="2739949" indent="0">
              <a:buNone/>
              <a:defRPr sz="1600" b="1"/>
            </a:lvl7pPr>
            <a:lvl8pPr marL="3196606" indent="0">
              <a:buNone/>
              <a:defRPr sz="1600" b="1"/>
            </a:lvl8pPr>
            <a:lvl9pPr marL="365326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9505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7069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78372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30"/>
            <a:ext cx="623887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66"/>
            <a:ext cx="3670300" cy="5172075"/>
          </a:xfrm>
        </p:spPr>
        <p:txBody>
          <a:bodyPr/>
          <a:lstStyle>
            <a:lvl1pPr marL="0" indent="0">
              <a:buNone/>
              <a:defRPr sz="1500"/>
            </a:lvl1pPr>
            <a:lvl2pPr marL="456665" indent="0">
              <a:buNone/>
              <a:defRPr sz="1200"/>
            </a:lvl2pPr>
            <a:lvl3pPr marL="913320" indent="0">
              <a:buNone/>
              <a:defRPr sz="1000"/>
            </a:lvl3pPr>
            <a:lvl4pPr marL="1369974" indent="0">
              <a:buNone/>
              <a:defRPr sz="900"/>
            </a:lvl4pPr>
            <a:lvl5pPr marL="1826634" indent="0">
              <a:buNone/>
              <a:defRPr sz="900"/>
            </a:lvl5pPr>
            <a:lvl6pPr marL="2283292" indent="0">
              <a:buNone/>
              <a:defRPr sz="900"/>
            </a:lvl6pPr>
            <a:lvl7pPr marL="2739949" indent="0">
              <a:buNone/>
              <a:defRPr sz="900"/>
            </a:lvl7pPr>
            <a:lvl8pPr marL="3196606" indent="0">
              <a:buNone/>
              <a:defRPr sz="900"/>
            </a:lvl8pPr>
            <a:lvl9pPr marL="365326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90805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6" y="5291140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6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665" indent="0">
              <a:buNone/>
              <a:defRPr sz="2800"/>
            </a:lvl2pPr>
            <a:lvl3pPr marL="913320" indent="0">
              <a:buNone/>
              <a:defRPr sz="2300"/>
            </a:lvl3pPr>
            <a:lvl4pPr marL="1369974" indent="0">
              <a:buNone/>
              <a:defRPr sz="2000"/>
            </a:lvl4pPr>
            <a:lvl5pPr marL="1826634" indent="0">
              <a:buNone/>
              <a:defRPr sz="2000"/>
            </a:lvl5pPr>
            <a:lvl6pPr marL="2283292" indent="0">
              <a:buNone/>
              <a:defRPr sz="2000"/>
            </a:lvl6pPr>
            <a:lvl7pPr marL="2739949" indent="0">
              <a:buNone/>
              <a:defRPr sz="2000"/>
            </a:lvl7pPr>
            <a:lvl8pPr marL="3196606" indent="0">
              <a:buNone/>
              <a:defRPr sz="2000"/>
            </a:lvl8pPr>
            <a:lvl9pPr marL="365326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6" y="5916613"/>
            <a:ext cx="6696075" cy="887412"/>
          </a:xfrm>
        </p:spPr>
        <p:txBody>
          <a:bodyPr/>
          <a:lstStyle>
            <a:lvl1pPr marL="0" indent="0">
              <a:buNone/>
              <a:defRPr sz="1500"/>
            </a:lvl1pPr>
            <a:lvl2pPr marL="456665" indent="0">
              <a:buNone/>
              <a:defRPr sz="1200"/>
            </a:lvl2pPr>
            <a:lvl3pPr marL="913320" indent="0">
              <a:buNone/>
              <a:defRPr sz="1000"/>
            </a:lvl3pPr>
            <a:lvl4pPr marL="1369974" indent="0">
              <a:buNone/>
              <a:defRPr sz="900"/>
            </a:lvl4pPr>
            <a:lvl5pPr marL="1826634" indent="0">
              <a:buNone/>
              <a:defRPr sz="900"/>
            </a:lvl5pPr>
            <a:lvl6pPr marL="2283292" indent="0">
              <a:buNone/>
              <a:defRPr sz="900"/>
            </a:lvl6pPr>
            <a:lvl7pPr marL="2739949" indent="0">
              <a:buNone/>
              <a:defRPr sz="900"/>
            </a:lvl7pPr>
            <a:lvl8pPr marL="3196606" indent="0">
              <a:buNone/>
              <a:defRPr sz="900"/>
            </a:lvl8pPr>
            <a:lvl9pPr marL="365326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1840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09102A7A-61E6-CD4B-A77C-F0280E7D4902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6" y="5291140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6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627" indent="0">
              <a:buNone/>
              <a:defRPr sz="2800"/>
            </a:lvl2pPr>
            <a:lvl3pPr marL="913243" indent="0">
              <a:buNone/>
              <a:defRPr sz="2300"/>
            </a:lvl3pPr>
            <a:lvl4pPr marL="1369858" indent="0">
              <a:buNone/>
              <a:defRPr sz="2000"/>
            </a:lvl4pPr>
            <a:lvl5pPr marL="1826480" indent="0">
              <a:buNone/>
              <a:defRPr sz="2000"/>
            </a:lvl5pPr>
            <a:lvl6pPr marL="2283099" indent="0">
              <a:buNone/>
              <a:defRPr sz="2000"/>
            </a:lvl6pPr>
            <a:lvl7pPr marL="2739717" indent="0">
              <a:buNone/>
              <a:defRPr sz="2000"/>
            </a:lvl7pPr>
            <a:lvl8pPr marL="3196336" indent="0">
              <a:buNone/>
              <a:defRPr sz="2000"/>
            </a:lvl8pPr>
            <a:lvl9pPr marL="365295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6" y="5916613"/>
            <a:ext cx="6696075" cy="887412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33598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743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28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27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70128DB3-CFFF-3542-A3B2-D04B76A62510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15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434E49A8-3CC1-2047-B80C-D2832D8A8810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30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2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29" y="2347913"/>
            <a:ext cx="9486901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627" indent="0" algn="ctr">
              <a:buNone/>
              <a:defRPr/>
            </a:lvl2pPr>
            <a:lvl3pPr marL="913243" indent="0" algn="ctr">
              <a:buNone/>
              <a:defRPr/>
            </a:lvl3pPr>
            <a:lvl4pPr marL="1369858" indent="0" algn="ctr">
              <a:buNone/>
              <a:defRPr/>
            </a:lvl4pPr>
            <a:lvl5pPr marL="1826480" indent="0" algn="ctr">
              <a:buNone/>
              <a:defRPr/>
            </a:lvl5pPr>
            <a:lvl6pPr marL="2283099" indent="0" algn="ctr">
              <a:buNone/>
              <a:defRPr/>
            </a:lvl6pPr>
            <a:lvl7pPr marL="2739717" indent="0" algn="ctr">
              <a:buNone/>
              <a:defRPr/>
            </a:lvl7pPr>
            <a:lvl8pPr marL="3196336" indent="0" algn="ctr">
              <a:buNone/>
              <a:defRPr/>
            </a:lvl8pPr>
            <a:lvl9pPr marL="365295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42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0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09488BDC-1CAC-9D48-9444-BD0EE66BF565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1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79" y="4857766"/>
            <a:ext cx="948690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79" y="3203575"/>
            <a:ext cx="948690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27" indent="0">
              <a:buNone/>
              <a:defRPr sz="1800"/>
            </a:lvl2pPr>
            <a:lvl3pPr marL="913243" indent="0">
              <a:buNone/>
              <a:defRPr sz="1600"/>
            </a:lvl3pPr>
            <a:lvl4pPr marL="1369858" indent="0">
              <a:buNone/>
              <a:defRPr sz="1500"/>
            </a:lvl4pPr>
            <a:lvl5pPr marL="1826480" indent="0">
              <a:buNone/>
              <a:defRPr sz="1500"/>
            </a:lvl5pPr>
            <a:lvl6pPr marL="2283099" indent="0">
              <a:buNone/>
              <a:defRPr sz="1500"/>
            </a:lvl6pPr>
            <a:lvl7pPr marL="2739717" indent="0">
              <a:buNone/>
              <a:defRPr sz="1500"/>
            </a:lvl7pPr>
            <a:lvl8pPr marL="3196336" indent="0">
              <a:buNone/>
              <a:defRPr sz="1500"/>
            </a:lvl8pPr>
            <a:lvl9pPr marL="3652956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8433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8" y="1358901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1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90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34143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0920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347390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341437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39405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34143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26864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347390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341437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56299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3892150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341437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347405"/>
            <a:ext cx="4941275" cy="49831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92504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347390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3892151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341454"/>
            <a:ext cx="4941275" cy="498911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56594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3" y="1341437"/>
            <a:ext cx="4930776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3" y="2046287"/>
            <a:ext cx="4930776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47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5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79" y="4857766"/>
            <a:ext cx="948690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79" y="3203575"/>
            <a:ext cx="948690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27" indent="0">
              <a:buNone/>
              <a:defRPr sz="1800"/>
            </a:lvl2pPr>
            <a:lvl3pPr marL="913243" indent="0">
              <a:buNone/>
              <a:defRPr sz="1600"/>
            </a:lvl3pPr>
            <a:lvl4pPr marL="1369858" indent="0">
              <a:buNone/>
              <a:defRPr sz="1500"/>
            </a:lvl4pPr>
            <a:lvl5pPr marL="1826480" indent="0">
              <a:buNone/>
              <a:defRPr sz="1500"/>
            </a:lvl5pPr>
            <a:lvl6pPr marL="2283099" indent="0">
              <a:buNone/>
              <a:defRPr sz="1500"/>
            </a:lvl6pPr>
            <a:lvl7pPr marL="2739717" indent="0">
              <a:buNone/>
              <a:defRPr sz="1500"/>
            </a:lvl7pPr>
            <a:lvl8pPr marL="3196336" indent="0">
              <a:buNone/>
              <a:defRPr sz="1500"/>
            </a:lvl8pPr>
            <a:lvl9pPr marL="3652956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355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168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30"/>
            <a:ext cx="623887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67"/>
            <a:ext cx="3670300" cy="5172075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7779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6" y="5291140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6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627" indent="0">
              <a:buNone/>
              <a:defRPr sz="2800"/>
            </a:lvl2pPr>
            <a:lvl3pPr marL="913243" indent="0">
              <a:buNone/>
              <a:defRPr sz="2300"/>
            </a:lvl3pPr>
            <a:lvl4pPr marL="1369858" indent="0">
              <a:buNone/>
              <a:defRPr sz="2000"/>
            </a:lvl4pPr>
            <a:lvl5pPr marL="1826480" indent="0">
              <a:buNone/>
              <a:defRPr sz="2000"/>
            </a:lvl5pPr>
            <a:lvl6pPr marL="2283099" indent="0">
              <a:buNone/>
              <a:defRPr sz="2000"/>
            </a:lvl6pPr>
            <a:lvl7pPr marL="2739717" indent="0">
              <a:buNone/>
              <a:defRPr sz="2000"/>
            </a:lvl7pPr>
            <a:lvl8pPr marL="3196336" indent="0">
              <a:buNone/>
              <a:defRPr sz="2000"/>
            </a:lvl8pPr>
            <a:lvl9pPr marL="365295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6" y="5916613"/>
            <a:ext cx="6696075" cy="887412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385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02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30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562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29" y="2347913"/>
            <a:ext cx="9486901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627" indent="0" algn="ctr">
              <a:buNone/>
              <a:defRPr/>
            </a:lvl2pPr>
            <a:lvl3pPr marL="913243" indent="0" algn="ctr">
              <a:buNone/>
              <a:defRPr/>
            </a:lvl3pPr>
            <a:lvl4pPr marL="1369858" indent="0" algn="ctr">
              <a:buNone/>
              <a:defRPr/>
            </a:lvl4pPr>
            <a:lvl5pPr marL="1826480" indent="0" algn="ctr">
              <a:buNone/>
              <a:defRPr/>
            </a:lvl5pPr>
            <a:lvl6pPr marL="2283099" indent="0" algn="ctr">
              <a:buNone/>
              <a:defRPr/>
            </a:lvl6pPr>
            <a:lvl7pPr marL="2739717" indent="0" algn="ctr">
              <a:buNone/>
              <a:defRPr/>
            </a:lvl7pPr>
            <a:lvl8pPr marL="3196336" indent="0" algn="ctr">
              <a:buNone/>
              <a:defRPr/>
            </a:lvl8pPr>
            <a:lvl9pPr marL="365295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422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56A6A4AE-AC33-5C45-A860-E45DDF94A3CE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86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79" y="4857766"/>
            <a:ext cx="948690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79" y="3203575"/>
            <a:ext cx="948690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27" indent="0">
              <a:buNone/>
              <a:defRPr sz="1800"/>
            </a:lvl2pPr>
            <a:lvl3pPr marL="913243" indent="0">
              <a:buNone/>
              <a:defRPr sz="1600"/>
            </a:lvl3pPr>
            <a:lvl4pPr marL="1369858" indent="0">
              <a:buNone/>
              <a:defRPr sz="1500"/>
            </a:lvl4pPr>
            <a:lvl5pPr marL="1826480" indent="0">
              <a:buNone/>
              <a:defRPr sz="1500"/>
            </a:lvl5pPr>
            <a:lvl6pPr marL="2283099" indent="0">
              <a:buNone/>
              <a:defRPr sz="1500"/>
            </a:lvl6pPr>
            <a:lvl7pPr marL="2739717" indent="0">
              <a:buNone/>
              <a:defRPr sz="1500"/>
            </a:lvl7pPr>
            <a:lvl8pPr marL="3196336" indent="0">
              <a:buNone/>
              <a:defRPr sz="1500"/>
            </a:lvl8pPr>
            <a:lvl9pPr marL="3652956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105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94FCF96E-DDFE-AE46-B9AB-C7B85E82D31A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8" y="1768476"/>
            <a:ext cx="4940300" cy="498157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6"/>
            <a:ext cx="4941887" cy="498157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46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F718B275-DE5A-724F-9164-840F61D5D139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6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75610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A1D56454-2362-4743-BF41-9F17E80CA6D3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8" y="1768476"/>
            <a:ext cx="4940300" cy="498157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6"/>
            <a:ext cx="4941887" cy="498157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52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5434A214-63F0-3149-8612-DB0C2599724A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54024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4988AD04-2760-A643-AFF3-05EF7FE074C0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7552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6BB27BD8-C443-C14A-8F37-09F538812CC6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6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48144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7FD4F083-04B9-4149-9D37-95FFE7B8A611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93"/>
            <a:ext cx="4941275" cy="49831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46710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E5439434-A663-2C47-AF01-995EA97CCFB5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39"/>
            <a:ext cx="4941275" cy="498911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80837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CB021EB7-C1F2-F746-8926-3D2357F98097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29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3" y="1692275"/>
            <a:ext cx="4930776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3" y="2397125"/>
            <a:ext cx="4930776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19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701C000A-08A8-6449-93FA-03D8379D3DD6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75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1F55FE4D-233B-0141-96E6-D27CCC4E5BDD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30"/>
            <a:ext cx="623887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67"/>
            <a:ext cx="3670300" cy="5172075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0457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B04680EF-1A22-0646-BFA4-882694D11561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6" y="5291140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6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627" indent="0">
              <a:buNone/>
              <a:defRPr sz="2800"/>
            </a:lvl2pPr>
            <a:lvl3pPr marL="913243" indent="0">
              <a:buNone/>
              <a:defRPr sz="2300"/>
            </a:lvl3pPr>
            <a:lvl4pPr marL="1369858" indent="0">
              <a:buNone/>
              <a:defRPr sz="2000"/>
            </a:lvl4pPr>
            <a:lvl5pPr marL="1826480" indent="0">
              <a:buNone/>
              <a:defRPr sz="2000"/>
            </a:lvl5pPr>
            <a:lvl6pPr marL="2283099" indent="0">
              <a:buNone/>
              <a:defRPr sz="2000"/>
            </a:lvl6pPr>
            <a:lvl7pPr marL="2739717" indent="0">
              <a:buNone/>
              <a:defRPr sz="2000"/>
            </a:lvl7pPr>
            <a:lvl8pPr marL="3196336" indent="0">
              <a:buNone/>
              <a:defRPr sz="2000"/>
            </a:lvl8pPr>
            <a:lvl9pPr marL="365295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6" y="5916613"/>
            <a:ext cx="6696075" cy="887412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4557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F620F790-84F4-8A48-817F-8B66E50B5128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1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C2A6EC04-680B-EB45-8A19-7B93267556C1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6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11530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CCB19CFF-D126-DF4D-B4E6-568D07F9EDCA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30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125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29" y="2347913"/>
            <a:ext cx="9486901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627" indent="0" algn="ctr">
              <a:buNone/>
              <a:defRPr/>
            </a:lvl2pPr>
            <a:lvl3pPr marL="913243" indent="0" algn="ctr">
              <a:buNone/>
              <a:defRPr/>
            </a:lvl3pPr>
            <a:lvl4pPr marL="1369858" indent="0" algn="ctr">
              <a:buNone/>
              <a:defRPr/>
            </a:lvl4pPr>
            <a:lvl5pPr marL="1826480" indent="0" algn="ctr">
              <a:buNone/>
              <a:defRPr/>
            </a:lvl5pPr>
            <a:lvl6pPr marL="2283099" indent="0" algn="ctr">
              <a:buNone/>
              <a:defRPr/>
            </a:lvl6pPr>
            <a:lvl7pPr marL="2739717" indent="0" algn="ctr">
              <a:buNone/>
              <a:defRPr/>
            </a:lvl7pPr>
            <a:lvl8pPr marL="3196336" indent="0" algn="ctr">
              <a:buNone/>
              <a:defRPr/>
            </a:lvl8pPr>
            <a:lvl9pPr marL="365295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2914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174811F4-351A-C44A-83D0-5DF70243FB4E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22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79" y="4857766"/>
            <a:ext cx="948690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79" y="3203575"/>
            <a:ext cx="948690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27" indent="0">
              <a:buNone/>
              <a:defRPr sz="1800"/>
            </a:lvl2pPr>
            <a:lvl3pPr marL="913243" indent="0">
              <a:buNone/>
              <a:defRPr sz="1600"/>
            </a:lvl3pPr>
            <a:lvl4pPr marL="1369858" indent="0">
              <a:buNone/>
              <a:defRPr sz="1500"/>
            </a:lvl4pPr>
            <a:lvl5pPr marL="1826480" indent="0">
              <a:buNone/>
              <a:defRPr sz="1500"/>
            </a:lvl5pPr>
            <a:lvl6pPr marL="2283099" indent="0">
              <a:buNone/>
              <a:defRPr sz="1500"/>
            </a:lvl6pPr>
            <a:lvl7pPr marL="2739717" indent="0">
              <a:buNone/>
              <a:defRPr sz="1500"/>
            </a:lvl7pPr>
            <a:lvl8pPr marL="3196336" indent="0">
              <a:buNone/>
              <a:defRPr sz="1500"/>
            </a:lvl8pPr>
            <a:lvl9pPr marL="3652956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65632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E2FA4DF5-3B43-8044-82CE-92BA0785391C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8" y="1768476"/>
            <a:ext cx="4940300" cy="498157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6"/>
            <a:ext cx="4941887" cy="498157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078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6AC9BFD8-5DC5-5443-8DCC-977238034AE4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6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88273"/>
      </p:ext>
    </p:extLst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BEA77DD8-7760-5B46-B8CE-BD0E70233A91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5155"/>
      </p:ext>
    </p:extLst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04B3881C-835D-F941-9535-2EAE75AFB5EE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50809"/>
      </p:ext>
    </p:extLst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D5EAE328-8796-8A4F-B830-0D4D691F8580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6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58060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885AD172-22CE-9A4C-820B-66C929B11DA0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93"/>
            <a:ext cx="4941275" cy="49831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05452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AD6B3126-398F-9B46-836A-80AD2385BF0B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280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BD4977AE-7544-764D-95AE-A0ABCEE8B15A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39"/>
            <a:ext cx="4941275" cy="498911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53094"/>
      </p:ext>
    </p:extLst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80F7E0A9-D4A2-9D47-A710-3E81F79A32E7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29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3" y="1692275"/>
            <a:ext cx="4930776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3" y="2397125"/>
            <a:ext cx="4930776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067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7177FC2F-F615-C24B-AAE9-5066360DFA36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105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BC4D7882-2A47-9E4D-9019-775CAB7075CC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30"/>
            <a:ext cx="623887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67"/>
            <a:ext cx="3670300" cy="5172075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5377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F19ECBEB-6ACF-8349-83D8-FD8A42C49950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6" y="5291140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6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627" indent="0">
              <a:buNone/>
              <a:defRPr sz="2800"/>
            </a:lvl2pPr>
            <a:lvl3pPr marL="913243" indent="0">
              <a:buNone/>
              <a:defRPr sz="2300"/>
            </a:lvl3pPr>
            <a:lvl4pPr marL="1369858" indent="0">
              <a:buNone/>
              <a:defRPr sz="2000"/>
            </a:lvl4pPr>
            <a:lvl5pPr marL="1826480" indent="0">
              <a:buNone/>
              <a:defRPr sz="2000"/>
            </a:lvl5pPr>
            <a:lvl6pPr marL="2283099" indent="0">
              <a:buNone/>
              <a:defRPr sz="2000"/>
            </a:lvl6pPr>
            <a:lvl7pPr marL="2739717" indent="0">
              <a:buNone/>
              <a:defRPr sz="2000"/>
            </a:lvl7pPr>
            <a:lvl8pPr marL="3196336" indent="0">
              <a:buNone/>
              <a:defRPr sz="2000"/>
            </a:lvl8pPr>
            <a:lvl9pPr marL="365295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6" y="5916613"/>
            <a:ext cx="6696075" cy="887412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3352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01FEF6AB-22F3-B143-93BF-99B5C6B9C2FD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109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81AA066A-E03E-484B-85BB-DA25E5EBC678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30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175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29" y="2347913"/>
            <a:ext cx="9486901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8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627" indent="0" algn="ctr">
              <a:buNone/>
              <a:defRPr/>
            </a:lvl2pPr>
            <a:lvl3pPr marL="913243" indent="0" algn="ctr">
              <a:buNone/>
              <a:defRPr/>
            </a:lvl3pPr>
            <a:lvl4pPr marL="1369858" indent="0" algn="ctr">
              <a:buNone/>
              <a:defRPr/>
            </a:lvl4pPr>
            <a:lvl5pPr marL="1826480" indent="0" algn="ctr">
              <a:buNone/>
              <a:defRPr/>
            </a:lvl5pPr>
            <a:lvl6pPr marL="2283099" indent="0" algn="ctr">
              <a:buNone/>
              <a:defRPr/>
            </a:lvl6pPr>
            <a:lvl7pPr marL="2739717" indent="0" algn="ctr">
              <a:buNone/>
              <a:defRPr/>
            </a:lvl7pPr>
            <a:lvl8pPr marL="3196336" indent="0" algn="ctr">
              <a:buNone/>
              <a:defRPr/>
            </a:lvl8pPr>
            <a:lvl9pPr marL="365295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278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09043E85-6848-A047-B98F-8CC81BF7CF16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469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79" y="4857766"/>
            <a:ext cx="948690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79" y="3203575"/>
            <a:ext cx="948690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27" indent="0">
              <a:buNone/>
              <a:defRPr sz="1800"/>
            </a:lvl2pPr>
            <a:lvl3pPr marL="913243" indent="0">
              <a:buNone/>
              <a:defRPr sz="1600"/>
            </a:lvl3pPr>
            <a:lvl4pPr marL="1369858" indent="0">
              <a:buNone/>
              <a:defRPr sz="1500"/>
            </a:lvl4pPr>
            <a:lvl5pPr marL="1826480" indent="0">
              <a:buNone/>
              <a:defRPr sz="1500"/>
            </a:lvl5pPr>
            <a:lvl6pPr marL="2283099" indent="0">
              <a:buNone/>
              <a:defRPr sz="1500"/>
            </a:lvl6pPr>
            <a:lvl7pPr marL="2739717" indent="0">
              <a:buNone/>
              <a:defRPr sz="1500"/>
            </a:lvl7pPr>
            <a:lvl8pPr marL="3196336" indent="0">
              <a:buNone/>
              <a:defRPr sz="1500"/>
            </a:lvl8pPr>
            <a:lvl9pPr marL="3652956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558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547152D6-1D31-7440-95CD-536848744DB0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084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FA39A532-233D-4B48-B3FA-8C6F0AE93743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8" y="1768476"/>
            <a:ext cx="4940300" cy="498157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6"/>
            <a:ext cx="4941887" cy="498157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223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BDA638AB-4F90-C04E-AB7F-427EA8C5BA2F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6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65909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3B41EEA7-E34A-1B45-80E4-964EB7BBCF7B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219169"/>
      </p:ext>
    </p:extLst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2908383E-346B-744B-A1E0-C54AB065C68F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6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30571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8C4111B7-7AF2-9847-BF94-639408EFD67F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6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39069"/>
      </p:ext>
    </p:extLst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DC1291AF-6352-7C4F-A488-8C93A145907B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93"/>
            <a:ext cx="4941275" cy="49831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28370"/>
      </p:ext>
    </p:extLst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BA72FABF-3770-7F4A-82DA-1B0002146479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39"/>
            <a:ext cx="4941275" cy="498911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80851"/>
      </p:ext>
    </p:extLst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77A40C83-A3C2-0247-9349-DF19EB05841B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29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3" y="1692275"/>
            <a:ext cx="4930776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3" y="2397125"/>
            <a:ext cx="4930776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27" indent="0">
              <a:buNone/>
              <a:defRPr sz="2000" b="1"/>
            </a:lvl2pPr>
            <a:lvl3pPr marL="913243" indent="0">
              <a:buNone/>
              <a:defRPr sz="1800" b="1"/>
            </a:lvl3pPr>
            <a:lvl4pPr marL="1369858" indent="0">
              <a:buNone/>
              <a:defRPr sz="1600" b="1"/>
            </a:lvl4pPr>
            <a:lvl5pPr marL="1826480" indent="0">
              <a:buNone/>
              <a:defRPr sz="1600" b="1"/>
            </a:lvl5pPr>
            <a:lvl6pPr marL="2283099" indent="0">
              <a:buNone/>
              <a:defRPr sz="1600" b="1"/>
            </a:lvl6pPr>
            <a:lvl7pPr marL="2739717" indent="0">
              <a:buNone/>
              <a:defRPr sz="1600" b="1"/>
            </a:lvl7pPr>
            <a:lvl8pPr marL="3196336" indent="0">
              <a:buNone/>
              <a:defRPr sz="1600" b="1"/>
            </a:lvl8pPr>
            <a:lvl9pPr marL="3652956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256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D172E765-58EE-7842-82F9-D585D35A189B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505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837108F6-CF10-8140-BF06-2D688BB603B3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EB2AC415-7F84-F94B-A430-68CA52259114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7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6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98513"/>
      </p:ext>
    </p:extLst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B4F37AD7-B5E8-3C49-ADD9-9BCC5FA92B9B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30"/>
            <a:ext cx="623887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67"/>
            <a:ext cx="3670300" cy="5172075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23438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EFA7EE53-6476-3348-BC29-949440F61712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6" y="5291140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6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627" indent="0">
              <a:buNone/>
              <a:defRPr sz="2800"/>
            </a:lvl2pPr>
            <a:lvl3pPr marL="913243" indent="0">
              <a:buNone/>
              <a:defRPr sz="2300"/>
            </a:lvl3pPr>
            <a:lvl4pPr marL="1369858" indent="0">
              <a:buNone/>
              <a:defRPr sz="2000"/>
            </a:lvl4pPr>
            <a:lvl5pPr marL="1826480" indent="0">
              <a:buNone/>
              <a:defRPr sz="2000"/>
            </a:lvl5pPr>
            <a:lvl6pPr marL="2283099" indent="0">
              <a:buNone/>
              <a:defRPr sz="2000"/>
            </a:lvl6pPr>
            <a:lvl7pPr marL="2739717" indent="0">
              <a:buNone/>
              <a:defRPr sz="2000"/>
            </a:lvl7pPr>
            <a:lvl8pPr marL="3196336" indent="0">
              <a:buNone/>
              <a:defRPr sz="2000"/>
            </a:lvl8pPr>
            <a:lvl9pPr marL="365295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6" y="5916613"/>
            <a:ext cx="6696075" cy="887412"/>
          </a:xfrm>
        </p:spPr>
        <p:txBody>
          <a:bodyPr/>
          <a:lstStyle>
            <a:lvl1pPr marL="0" indent="0">
              <a:buNone/>
              <a:defRPr sz="1500"/>
            </a:lvl1pPr>
            <a:lvl2pPr marL="456627" indent="0">
              <a:buNone/>
              <a:defRPr sz="1200"/>
            </a:lvl2pPr>
            <a:lvl3pPr marL="913243" indent="0">
              <a:buNone/>
              <a:defRPr sz="1000"/>
            </a:lvl3pPr>
            <a:lvl4pPr marL="1369858" indent="0">
              <a:buNone/>
              <a:defRPr sz="900"/>
            </a:lvl4pPr>
            <a:lvl5pPr marL="1826480" indent="0">
              <a:buNone/>
              <a:defRPr sz="900"/>
            </a:lvl5pPr>
            <a:lvl6pPr marL="2283099" indent="0">
              <a:buNone/>
              <a:defRPr sz="900"/>
            </a:lvl6pPr>
            <a:lvl7pPr marL="2739717" indent="0">
              <a:buNone/>
              <a:defRPr sz="900"/>
            </a:lvl7pPr>
            <a:lvl8pPr marL="3196336" indent="0">
              <a:buNone/>
              <a:defRPr sz="900"/>
            </a:lvl8pPr>
            <a:lvl9pPr marL="365295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5759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4E7453F7-E3DE-774F-AD88-3BBE2DE9C8B0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322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19A17B60-B153-3D46-B19D-C4E55E5FCBD5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30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24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28" y="2347915"/>
            <a:ext cx="9486901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6" y="4283075"/>
            <a:ext cx="7812086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6617" indent="0" algn="ctr">
              <a:buNone/>
              <a:defRPr/>
            </a:lvl2pPr>
            <a:lvl3pPr marL="913224" indent="0" algn="ctr">
              <a:buNone/>
              <a:defRPr/>
            </a:lvl3pPr>
            <a:lvl4pPr marL="1369831" indent="0" algn="ctr">
              <a:buNone/>
              <a:defRPr/>
            </a:lvl4pPr>
            <a:lvl5pPr marL="1826444" indent="0" algn="ctr">
              <a:buNone/>
              <a:defRPr/>
            </a:lvl5pPr>
            <a:lvl6pPr marL="2283054" indent="0" algn="ctr">
              <a:buNone/>
              <a:defRPr/>
            </a:lvl6pPr>
            <a:lvl7pPr marL="2739663" indent="0" algn="ctr">
              <a:buNone/>
              <a:defRPr/>
            </a:lvl7pPr>
            <a:lvl8pPr marL="3196275" indent="0" algn="ctr">
              <a:buNone/>
              <a:defRPr/>
            </a:lvl8pPr>
            <a:lvl9pPr marL="365288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225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80107A9F-B8AE-5F43-B369-90D5BF1AE067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2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78" y="4857766"/>
            <a:ext cx="9486901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78" y="3203576"/>
            <a:ext cx="9486901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617" indent="0">
              <a:buNone/>
              <a:defRPr sz="1800"/>
            </a:lvl2pPr>
            <a:lvl3pPr marL="913224" indent="0">
              <a:buNone/>
              <a:defRPr sz="1600"/>
            </a:lvl3pPr>
            <a:lvl4pPr marL="1369831" indent="0">
              <a:buNone/>
              <a:defRPr sz="1500"/>
            </a:lvl4pPr>
            <a:lvl5pPr marL="1826444" indent="0">
              <a:buNone/>
              <a:defRPr sz="1500"/>
            </a:lvl5pPr>
            <a:lvl6pPr marL="2283054" indent="0">
              <a:buNone/>
              <a:defRPr sz="1500"/>
            </a:lvl6pPr>
            <a:lvl7pPr marL="2739663" indent="0">
              <a:buNone/>
              <a:defRPr sz="1500"/>
            </a:lvl7pPr>
            <a:lvl8pPr marL="3196275" indent="0">
              <a:buNone/>
              <a:defRPr sz="1500"/>
            </a:lvl8pPr>
            <a:lvl9pPr marL="3652885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53366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26CAFDEB-02C2-B148-BAF1-5FD485AEC406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8" y="1768477"/>
            <a:ext cx="4940300" cy="4981576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8" y="1768477"/>
            <a:ext cx="4941886" cy="4981576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34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B70B15EA-49CA-264C-85BC-078184AEF002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8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8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69538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A16B5F91-D113-3A49-8F8D-DC766D7DFF00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8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8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2" y="4313238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2" y="1762525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7162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6324C0E0-26A7-5643-A8AC-53B220F9BD4C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1" y="4313236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3" y="1762524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93"/>
            <a:ext cx="4941275" cy="49831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393991"/>
      </p:ext>
    </p:extLst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48A9BBE3-7874-1541-9FAE-D30927CD8B15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7" y="1762527"/>
            <a:ext cx="10032038" cy="239831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8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2" y="4313238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11413"/>
      </p:ext>
    </p:extLst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CC69B60E-CCA9-E64C-8CB8-0F3A243E56FA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8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2" y="1762525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8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43647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5D91C173-809B-3F43-8881-3726779D7073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72" y="4313238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2" y="1762525"/>
            <a:ext cx="4941275" cy="239813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93"/>
            <a:ext cx="4941275" cy="4983161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17281"/>
      </p:ext>
    </p:extLst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6DFEB56E-2433-2343-A5FE-4B6814E38611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32" y="1768478"/>
            <a:ext cx="4941275" cy="239236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17" y="4313238"/>
            <a:ext cx="4941275" cy="24384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912" y="1762538"/>
            <a:ext cx="4941275" cy="498911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8896"/>
      </p:ext>
    </p:extLst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DE98138B-F44D-B346-9930-DA8195F02DFC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2" y="303212"/>
            <a:ext cx="10044114" cy="12588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3" y="1692275"/>
            <a:ext cx="4930776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17" indent="0">
              <a:buNone/>
              <a:defRPr sz="2000" b="1"/>
            </a:lvl2pPr>
            <a:lvl3pPr marL="913224" indent="0">
              <a:buNone/>
              <a:defRPr sz="1800" b="1"/>
            </a:lvl3pPr>
            <a:lvl4pPr marL="1369831" indent="0">
              <a:buNone/>
              <a:defRPr sz="1600" b="1"/>
            </a:lvl4pPr>
            <a:lvl5pPr marL="1826444" indent="0">
              <a:buNone/>
              <a:defRPr sz="1600" b="1"/>
            </a:lvl5pPr>
            <a:lvl6pPr marL="2283054" indent="0">
              <a:buNone/>
              <a:defRPr sz="1600" b="1"/>
            </a:lvl6pPr>
            <a:lvl7pPr marL="2739663" indent="0">
              <a:buNone/>
              <a:defRPr sz="1600" b="1"/>
            </a:lvl7pPr>
            <a:lvl8pPr marL="3196275" indent="0">
              <a:buNone/>
              <a:defRPr sz="1600" b="1"/>
            </a:lvl8pPr>
            <a:lvl9pPr marL="365288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3" y="2397125"/>
            <a:ext cx="4930776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9" y="1692275"/>
            <a:ext cx="4933950" cy="704850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6617" indent="0">
              <a:buNone/>
              <a:defRPr sz="2000" b="1"/>
            </a:lvl2pPr>
            <a:lvl3pPr marL="913224" indent="0">
              <a:buNone/>
              <a:defRPr sz="1800" b="1"/>
            </a:lvl3pPr>
            <a:lvl4pPr marL="1369831" indent="0">
              <a:buNone/>
              <a:defRPr sz="1600" b="1"/>
            </a:lvl4pPr>
            <a:lvl5pPr marL="1826444" indent="0">
              <a:buNone/>
              <a:defRPr sz="1600" b="1"/>
            </a:lvl5pPr>
            <a:lvl6pPr marL="2283054" indent="0">
              <a:buNone/>
              <a:defRPr sz="1600" b="1"/>
            </a:lvl6pPr>
            <a:lvl7pPr marL="2739663" indent="0">
              <a:buNone/>
              <a:defRPr sz="1600" b="1"/>
            </a:lvl7pPr>
            <a:lvl8pPr marL="3196275" indent="0">
              <a:buNone/>
              <a:defRPr sz="1600" b="1"/>
            </a:lvl8pPr>
            <a:lvl9pPr marL="365288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9" y="2397125"/>
            <a:ext cx="4933950" cy="435610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145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835098B8-190D-A742-8A08-6F4D64C1FB31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5373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E6C4780F-1748-9A4D-B8F6-77A66243DE1C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4442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7A15D52F-ADD5-3841-8F59-3FE7C174AE19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6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9" y="301640"/>
            <a:ext cx="6238875" cy="64516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67"/>
            <a:ext cx="3670300" cy="5172075"/>
          </a:xfrm>
        </p:spPr>
        <p:txBody>
          <a:bodyPr/>
          <a:lstStyle>
            <a:lvl1pPr marL="0" indent="0">
              <a:buNone/>
              <a:defRPr sz="1500"/>
            </a:lvl1pPr>
            <a:lvl2pPr marL="456617" indent="0">
              <a:buNone/>
              <a:defRPr sz="1200"/>
            </a:lvl2pPr>
            <a:lvl3pPr marL="913224" indent="0">
              <a:buNone/>
              <a:defRPr sz="1000"/>
            </a:lvl3pPr>
            <a:lvl4pPr marL="1369831" indent="0">
              <a:buNone/>
              <a:defRPr sz="900"/>
            </a:lvl4pPr>
            <a:lvl5pPr marL="1826444" indent="0">
              <a:buNone/>
              <a:defRPr sz="900"/>
            </a:lvl5pPr>
            <a:lvl6pPr marL="2283054" indent="0">
              <a:buNone/>
              <a:defRPr sz="900"/>
            </a:lvl6pPr>
            <a:lvl7pPr marL="2739663" indent="0">
              <a:buNone/>
              <a:defRPr sz="900"/>
            </a:lvl7pPr>
            <a:lvl8pPr marL="3196275" indent="0">
              <a:buNone/>
              <a:defRPr sz="900"/>
            </a:lvl8pPr>
            <a:lvl9pPr marL="365288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28085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DD89F173-C3CD-284E-9FE7-44BF6B1260CF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6" y="5291140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6" y="674690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6617" indent="0">
              <a:buNone/>
              <a:defRPr sz="2800"/>
            </a:lvl2pPr>
            <a:lvl3pPr marL="913224" indent="0">
              <a:buNone/>
              <a:defRPr sz="2300"/>
            </a:lvl3pPr>
            <a:lvl4pPr marL="1369831" indent="0">
              <a:buNone/>
              <a:defRPr sz="2000"/>
            </a:lvl4pPr>
            <a:lvl5pPr marL="1826444" indent="0">
              <a:buNone/>
              <a:defRPr sz="2000"/>
            </a:lvl5pPr>
            <a:lvl6pPr marL="2283054" indent="0">
              <a:buNone/>
              <a:defRPr sz="2000"/>
            </a:lvl6pPr>
            <a:lvl7pPr marL="2739663" indent="0">
              <a:buNone/>
              <a:defRPr sz="2000"/>
            </a:lvl7pPr>
            <a:lvl8pPr marL="3196275" indent="0">
              <a:buNone/>
              <a:defRPr sz="2000"/>
            </a:lvl8pPr>
            <a:lvl9pPr marL="365288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6" y="5916613"/>
            <a:ext cx="6696075" cy="887412"/>
          </a:xfrm>
        </p:spPr>
        <p:txBody>
          <a:bodyPr/>
          <a:lstStyle>
            <a:lvl1pPr marL="0" indent="0">
              <a:buNone/>
              <a:defRPr sz="1500"/>
            </a:lvl1pPr>
            <a:lvl2pPr marL="456617" indent="0">
              <a:buNone/>
              <a:defRPr sz="1200"/>
            </a:lvl2pPr>
            <a:lvl3pPr marL="913224" indent="0">
              <a:buNone/>
              <a:defRPr sz="1000"/>
            </a:lvl3pPr>
            <a:lvl4pPr marL="1369831" indent="0">
              <a:buNone/>
              <a:defRPr sz="900"/>
            </a:lvl4pPr>
            <a:lvl5pPr marL="1826444" indent="0">
              <a:buNone/>
              <a:defRPr sz="900"/>
            </a:lvl5pPr>
            <a:lvl6pPr marL="2283054" indent="0">
              <a:buNone/>
              <a:defRPr sz="900"/>
            </a:lvl6pPr>
            <a:lvl7pPr marL="2739663" indent="0">
              <a:buNone/>
              <a:defRPr sz="900"/>
            </a:lvl7pPr>
            <a:lvl8pPr marL="3196275" indent="0">
              <a:buNone/>
              <a:defRPr sz="900"/>
            </a:lvl8pPr>
            <a:lvl9pPr marL="365288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03559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39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728C32C4-0E65-584D-8EB8-AE1D16C94ADD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39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theme" Target="../theme/theme3.xml"/><Relationship Id="rId18" Type="http://schemas.openxmlformats.org/officeDocument/2006/relationships/image" Target="../media/image3.jpeg"/><Relationship Id="rId19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6.xml"/><Relationship Id="rId17" Type="http://schemas.openxmlformats.org/officeDocument/2006/relationships/theme" Target="../theme/theme4.xml"/><Relationship Id="rId18" Type="http://schemas.openxmlformats.org/officeDocument/2006/relationships/image" Target="../media/image3.jpeg"/><Relationship Id="rId19" Type="http://schemas.openxmlformats.org/officeDocument/2006/relationships/image" Target="../media/image6.jpeg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9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20" Type="http://schemas.openxmlformats.org/officeDocument/2006/relationships/image" Target="../media/image5.jpeg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theme" Target="../theme/theme5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20" Type="http://schemas.openxmlformats.org/officeDocument/2006/relationships/image" Target="../media/image5.jpeg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0.xml"/><Relationship Id="rId18" Type="http://schemas.openxmlformats.org/officeDocument/2006/relationships/theme" Target="../theme/theme6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17.xml"/><Relationship Id="rId18" Type="http://schemas.openxmlformats.org/officeDocument/2006/relationships/theme" Target="../theme/theme7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8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4.xml"/><Relationship Id="rId18" Type="http://schemas.openxmlformats.org/officeDocument/2006/relationships/theme" Target="../theme/theme8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3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1.xml"/><Relationship Id="rId18" Type="http://schemas.openxmlformats.org/officeDocument/2006/relationships/theme" Target="../theme/theme9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43" r:id="rId1"/>
    <p:sldLayoutId id="2147486797" r:id="rId2"/>
    <p:sldLayoutId id="2147486744" r:id="rId3"/>
    <p:sldLayoutId id="2147486798" r:id="rId4"/>
    <p:sldLayoutId id="2147486799" r:id="rId5"/>
    <p:sldLayoutId id="2147486800" r:id="rId6"/>
    <p:sldLayoutId id="2147486801" r:id="rId7"/>
    <p:sldLayoutId id="2147486802" r:id="rId8"/>
    <p:sldLayoutId id="2147486803" r:id="rId9"/>
    <p:sldLayoutId id="2147486804" r:id="rId10"/>
    <p:sldLayoutId id="2147486805" r:id="rId11"/>
    <p:sldLayoutId id="2147486806" r:id="rId12"/>
    <p:sldLayoutId id="2147486807" r:id="rId13"/>
    <p:sldLayoutId id="2147486808" r:id="rId14"/>
    <p:sldLayoutId id="2147486809" r:id="rId15"/>
    <p:sldLayoutId id="2147486810" r:id="rId16"/>
    <p:sldLayoutId id="2147486811" r:id="rId17"/>
  </p:sldLayoutIdLst>
  <p:txStyles>
    <p:titleStyle>
      <a:lvl1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6627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3243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69858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6480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2275" indent="-317500" algn="l" defTabSz="455613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4075" indent="-284163" algn="l" defTabSz="455613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4288" indent="-211138" algn="l" defTabSz="455613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300">
          <a:solidFill>
            <a:srgbClr val="000000"/>
          </a:solidFill>
          <a:latin typeface="+mn-lt"/>
          <a:ea typeface="+mn-ea"/>
          <a:cs typeface="+mn-cs"/>
        </a:defRPr>
      </a:lvl3pPr>
      <a:lvl4pPr marL="1716088" indent="-206375" algn="l" defTabSz="455613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47888" indent="-207963" algn="l" defTabSz="455613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496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1572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1819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481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2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43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58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8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99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71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33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5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2"/>
            <a:r>
              <a:rPr lang="en-GB"/>
              <a:t>Fourth Outline Level</a:t>
            </a:r>
          </a:p>
          <a:p>
            <a:pPr lvl="2"/>
            <a:r>
              <a:rPr lang="en-GB"/>
              <a:t>Fifth Outline Level</a:t>
            </a:r>
          </a:p>
          <a:p>
            <a:pPr lvl="2"/>
            <a:r>
              <a:rPr lang="en-GB"/>
              <a:t>Sixth Outline Level</a:t>
            </a:r>
          </a:p>
          <a:p>
            <a:pPr lvl="2"/>
            <a:r>
              <a:rPr lang="en-GB"/>
              <a:t>Seventh Outline Level</a:t>
            </a:r>
          </a:p>
          <a:p>
            <a:pPr lvl="2"/>
            <a:r>
              <a:rPr lang="en-GB"/>
              <a:t>Eighth Outline Level</a:t>
            </a:r>
          </a:p>
          <a:p>
            <a:pPr lvl="2"/>
            <a:r>
              <a:rPr lang="en-GB"/>
              <a:t>Ninth Outline Level</a:t>
            </a:r>
          </a:p>
        </p:txBody>
      </p:sp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27" eaLnBrk="1">
              <a:lnSpc>
                <a:spcPct val="98000"/>
              </a:lnSpc>
              <a:buFont typeface="Wingdings" charset="0"/>
              <a:buNone/>
              <a:defRPr/>
            </a:pPr>
            <a:fld id="{944422C4-B2CC-C041-A7FC-B2F9B8D62DFC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27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745" r:id="rId1"/>
    <p:sldLayoutId id="2147486746" r:id="rId2"/>
    <p:sldLayoutId id="2147486747" r:id="rId3"/>
    <p:sldLayoutId id="2147486748" r:id="rId4"/>
    <p:sldLayoutId id="2147486812" r:id="rId5"/>
    <p:sldLayoutId id="2147486813" r:id="rId6"/>
    <p:sldLayoutId id="2147486814" r:id="rId7"/>
    <p:sldLayoutId id="2147486815" r:id="rId8"/>
    <p:sldLayoutId id="2147486816" r:id="rId9"/>
    <p:sldLayoutId id="2147486817" r:id="rId10"/>
    <p:sldLayoutId id="2147486749" r:id="rId11"/>
    <p:sldLayoutId id="2147486750" r:id="rId12"/>
    <p:sldLayoutId id="2147486751" r:id="rId13"/>
    <p:sldLayoutId id="2147486752" r:id="rId14"/>
    <p:sldLayoutId id="2147486753" r:id="rId15"/>
    <p:sldLayoutId id="2147486754" r:id="rId16"/>
    <p:sldLayoutId id="2147486755" r:id="rId17"/>
  </p:sldLayoutIdLst>
  <p:txStyles>
    <p:titleStyle>
      <a:lvl1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6627" algn="l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3243" algn="l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69858" algn="l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6480" algn="l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7175" indent="-254000" algn="l" defTabSz="455613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charset="0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0350" indent="-260350" algn="l" defTabSz="455613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4288" indent="-211138" algn="l" defTabSz="455613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65675" indent="-3690938" algn="l" defTabSz="455613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charset="0"/>
          <a:cs typeface="Symbol" charset="2"/>
        </a:defRPr>
      </a:lvl4pPr>
      <a:lvl5pPr marL="2054225" indent="-227013" algn="l" defTabSz="455613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0"/>
          <a:cs typeface="Symbol" charset="2"/>
        </a:defRPr>
      </a:lvl5pPr>
      <a:lvl6pPr marL="456627" algn="l" defTabSz="456627" rtl="0" fontAlgn="base">
        <a:lnSpc>
          <a:spcPct val="73000"/>
        </a:lnSpc>
        <a:spcBef>
          <a:spcPts val="799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3243" algn="l" defTabSz="456627" rtl="0" fontAlgn="base">
        <a:lnSpc>
          <a:spcPct val="73000"/>
        </a:lnSpc>
        <a:spcBef>
          <a:spcPts val="799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69858" algn="l" defTabSz="456627" rtl="0" fontAlgn="base">
        <a:lnSpc>
          <a:spcPct val="73000"/>
        </a:lnSpc>
        <a:spcBef>
          <a:spcPts val="799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6480" algn="l" defTabSz="456627" rtl="0" fontAlgn="base">
        <a:lnSpc>
          <a:spcPct val="73000"/>
        </a:lnSpc>
        <a:spcBef>
          <a:spcPts val="799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2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43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58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8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99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71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33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5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843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23" tIns="45663" rIns="91323" bIns="45663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456627" eaLnBrk="1">
              <a:buFont typeface="Symbol" pitchFamily="18" charset="2"/>
              <a:buNone/>
              <a:defRPr/>
            </a:pPr>
            <a:endParaRPr lang="en-US" smtClean="0">
              <a:cs typeface="+mn-cs"/>
            </a:endParaRP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23" tIns="45663" rIns="91323" bIns="45663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456627" eaLnBrk="1">
              <a:buFont typeface="Symbol" pitchFamily="18" charset="2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56" r:id="rId1"/>
    <p:sldLayoutId id="2147486818" r:id="rId2"/>
    <p:sldLayoutId id="2147486757" r:id="rId3"/>
    <p:sldLayoutId id="2147486819" r:id="rId4"/>
    <p:sldLayoutId id="2147486820" r:id="rId5"/>
    <p:sldLayoutId id="2147486821" r:id="rId6"/>
    <p:sldLayoutId id="2147486822" r:id="rId7"/>
    <p:sldLayoutId id="2147486823" r:id="rId8"/>
    <p:sldLayoutId id="2147486824" r:id="rId9"/>
    <p:sldLayoutId id="2147486825" r:id="rId10"/>
    <p:sldLayoutId id="2147486826" r:id="rId11"/>
    <p:sldLayoutId id="2147486827" r:id="rId12"/>
    <p:sldLayoutId id="2147486828" r:id="rId13"/>
    <p:sldLayoutId id="2147486829" r:id="rId14"/>
    <p:sldLayoutId id="2147486830" r:id="rId15"/>
    <p:sldLayoutId id="2147486831" r:id="rId16"/>
  </p:sldLayoutIdLst>
  <p:txStyles>
    <p:titleStyle>
      <a:lvl1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6627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3243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69858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6480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2275" indent="-317500" algn="l" defTabSz="455613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4075" indent="-284163" algn="l" defTabSz="455613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4288" indent="-211138" algn="l" defTabSz="455613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300">
          <a:solidFill>
            <a:srgbClr val="000000"/>
          </a:solidFill>
          <a:latin typeface="+mn-lt"/>
          <a:ea typeface="+mn-ea"/>
          <a:cs typeface="+mn-cs"/>
        </a:defRPr>
      </a:lvl3pPr>
      <a:lvl4pPr marL="1716088" indent="-206375" algn="l" defTabSz="455613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47888" indent="-207963" algn="l" defTabSz="455613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496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1572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1819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481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2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43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58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8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99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71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33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5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3379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58" r:id="rId1"/>
    <p:sldLayoutId id="2147486832" r:id="rId2"/>
    <p:sldLayoutId id="2147486759" r:id="rId3"/>
    <p:sldLayoutId id="2147486833" r:id="rId4"/>
    <p:sldLayoutId id="2147486834" r:id="rId5"/>
    <p:sldLayoutId id="2147486835" r:id="rId6"/>
    <p:sldLayoutId id="2147486836" r:id="rId7"/>
    <p:sldLayoutId id="2147486837" r:id="rId8"/>
    <p:sldLayoutId id="2147486838" r:id="rId9"/>
    <p:sldLayoutId id="2147486839" r:id="rId10"/>
    <p:sldLayoutId id="2147486840" r:id="rId11"/>
    <p:sldLayoutId id="2147486841" r:id="rId12"/>
    <p:sldLayoutId id="2147486842" r:id="rId13"/>
    <p:sldLayoutId id="2147486843" r:id="rId14"/>
    <p:sldLayoutId id="2147486844" r:id="rId15"/>
    <p:sldLayoutId id="2147486845" r:id="rId16"/>
  </p:sldLayoutIdLst>
  <p:txStyles>
    <p:titleStyle>
      <a:lvl1pPr algn="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algn="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2pPr>
      <a:lvl3pPr algn="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3pPr>
      <a:lvl4pPr algn="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4pPr>
      <a:lvl5pPr algn="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5pPr>
      <a:lvl6pPr marL="456627" algn="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6pPr>
      <a:lvl7pPr marL="913243" algn="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7pPr>
      <a:lvl8pPr marL="1369858" algn="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8pPr>
      <a:lvl9pPr marL="1826480" algn="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2275" indent="-317500" algn="l" defTabSz="455613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4075" indent="-284163" algn="l" defTabSz="455613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4288" indent="-211138" algn="l" defTabSz="455613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300">
          <a:solidFill>
            <a:srgbClr val="000000"/>
          </a:solidFill>
          <a:latin typeface="+mn-lt"/>
          <a:ea typeface="+mn-ea"/>
          <a:cs typeface="+mn-cs"/>
        </a:defRPr>
      </a:lvl3pPr>
      <a:lvl4pPr marL="1716088" indent="-206375" algn="l" defTabSz="455613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47888" indent="-207963" algn="l" defTabSz="455613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496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1572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1819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481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2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43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58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8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99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71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33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5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915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4915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5126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23" tIns="45663" rIns="91323" bIns="45663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456627" eaLnBrk="1">
              <a:buFont typeface="Symbol" pitchFamily="18" charset="2"/>
              <a:buNone/>
              <a:defRPr/>
            </a:pPr>
            <a:endParaRPr lang="en-US" smtClean="0">
              <a:cs typeface="+mn-cs"/>
            </a:endParaRPr>
          </a:p>
        </p:txBody>
      </p:sp>
      <p:sp>
        <p:nvSpPr>
          <p:cNvPr id="5127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23" tIns="45663" rIns="91323" bIns="45663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pitchFamily="18" charset="2"/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defTabSz="456627" eaLnBrk="1">
              <a:buFont typeface="Symbol" pitchFamily="18" charset="2"/>
              <a:buNone/>
              <a:defRPr/>
            </a:pPr>
            <a:endParaRPr lang="en-US" smtClean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60" r:id="rId1"/>
    <p:sldLayoutId id="2147486846" r:id="rId2"/>
    <p:sldLayoutId id="2147486761" r:id="rId3"/>
    <p:sldLayoutId id="2147486847" r:id="rId4"/>
    <p:sldLayoutId id="2147486848" r:id="rId5"/>
    <p:sldLayoutId id="2147486849" r:id="rId6"/>
    <p:sldLayoutId id="2147486850" r:id="rId7"/>
    <p:sldLayoutId id="2147486851" r:id="rId8"/>
    <p:sldLayoutId id="2147486852" r:id="rId9"/>
    <p:sldLayoutId id="2147486853" r:id="rId10"/>
    <p:sldLayoutId id="2147486854" r:id="rId11"/>
    <p:sldLayoutId id="2147486855" r:id="rId12"/>
    <p:sldLayoutId id="2147486856" r:id="rId13"/>
    <p:sldLayoutId id="2147486857" r:id="rId14"/>
    <p:sldLayoutId id="2147486858" r:id="rId15"/>
    <p:sldLayoutId id="2147486859" r:id="rId16"/>
    <p:sldLayoutId id="2147486860" r:id="rId17"/>
  </p:sldLayoutIdLst>
  <p:txStyles>
    <p:titleStyle>
      <a:lvl1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6627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3243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69858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6480" algn="ctr" defTabSz="45662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2275" indent="-317500" algn="l" defTabSz="455613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4075" indent="-284163" algn="l" defTabSz="455613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4288" indent="-211138" algn="l" defTabSz="455613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300">
          <a:solidFill>
            <a:srgbClr val="000000"/>
          </a:solidFill>
          <a:latin typeface="+mn-lt"/>
          <a:ea typeface="+mn-ea"/>
          <a:cs typeface="+mn-cs"/>
        </a:defRPr>
      </a:lvl3pPr>
      <a:lvl4pPr marL="1716088" indent="-206375" algn="l" defTabSz="455613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47888" indent="-207963" algn="l" defTabSz="455613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496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1572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1819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4811" indent="-209283" algn="l" defTabSz="45662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2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43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58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80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99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717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33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56" algn="l" defTabSz="4566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554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8800" y="301625"/>
            <a:ext cx="1003300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6554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1766888"/>
            <a:ext cx="10033000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8198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21" tIns="45662" rIns="91321" bIns="45662" anchor="ctr"/>
          <a:lstStyle>
            <a:lvl1pPr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1pPr>
            <a:lvl2pPr marL="742950" indent="-285750"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2pPr>
            <a:lvl3pPr marL="1143000" indent="-228600"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3pPr>
            <a:lvl4pPr marL="1600200" indent="-228600"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4pPr>
            <a:lvl5pPr marL="2057400" indent="-228600"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9pPr>
          </a:lstStyle>
          <a:p>
            <a:pPr algn="ctr" defTabSz="913397" eaLnBrk="1" hangingPunct="1">
              <a:lnSpc>
                <a:spcPct val="100000"/>
              </a:lnSpc>
              <a:buClrTx/>
              <a:buSzTx/>
              <a:buFont typeface="Symbol" pitchFamily="18" charset="2"/>
              <a:buNone/>
              <a:defRPr/>
            </a:pPr>
            <a:endParaRPr lang="fr-FR" smtClean="0">
              <a:ea typeface="MS Gothic"/>
            </a:endParaRPr>
          </a:p>
        </p:txBody>
      </p:sp>
      <p:sp>
        <p:nvSpPr>
          <p:cNvPr id="8199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37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321" tIns="45662" rIns="91321" bIns="45662" anchor="ctr"/>
          <a:lstStyle>
            <a:lvl1pPr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1pPr>
            <a:lvl2pPr marL="742950" indent="-285750"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2pPr>
            <a:lvl3pPr marL="1143000" indent="-228600"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3pPr>
            <a:lvl4pPr marL="1600200" indent="-228600"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4pPr>
            <a:lvl5pPr marL="2057400" indent="-228600" eaLnBrk="0" hangingPunct="0"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Helvetica Neue Light"/>
                <a:cs typeface="Arial" pitchFamily="34" charset="0"/>
                <a:sym typeface="Helvetica Neue Light"/>
              </a:defRPr>
            </a:lvl9pPr>
          </a:lstStyle>
          <a:p>
            <a:pPr algn="ctr" defTabSz="913397" eaLnBrk="1" hangingPunct="1">
              <a:lnSpc>
                <a:spcPct val="100000"/>
              </a:lnSpc>
              <a:buClrTx/>
              <a:buSzTx/>
              <a:buFont typeface="Symbol" pitchFamily="18" charset="2"/>
              <a:buNone/>
              <a:defRPr/>
            </a:pPr>
            <a:endParaRPr lang="fr-FR" smtClean="0">
              <a:ea typeface="MS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62" r:id="rId1"/>
    <p:sldLayoutId id="2147486861" r:id="rId2"/>
    <p:sldLayoutId id="2147486763" r:id="rId3"/>
    <p:sldLayoutId id="2147486862" r:id="rId4"/>
    <p:sldLayoutId id="2147486863" r:id="rId5"/>
    <p:sldLayoutId id="2147486864" r:id="rId6"/>
    <p:sldLayoutId id="2147486865" r:id="rId7"/>
    <p:sldLayoutId id="2147486866" r:id="rId8"/>
    <p:sldLayoutId id="2147486867" r:id="rId9"/>
    <p:sldLayoutId id="2147486868" r:id="rId10"/>
    <p:sldLayoutId id="2147486869" r:id="rId11"/>
    <p:sldLayoutId id="2147486870" r:id="rId12"/>
    <p:sldLayoutId id="2147486871" r:id="rId13"/>
    <p:sldLayoutId id="2147486872" r:id="rId14"/>
    <p:sldLayoutId id="2147486873" r:id="rId15"/>
    <p:sldLayoutId id="2147486874" r:id="rId16"/>
    <p:sldLayoutId id="2147486875" r:id="rId17"/>
  </p:sldLayoutIdLst>
  <p:txStyles>
    <p:titleStyle>
      <a:lvl1pPr algn="ctr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6617" algn="ctr" defTabSz="45661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3224" algn="ctr" defTabSz="45661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69831" algn="ctr" defTabSz="45661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6444" algn="ctr" defTabSz="456617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0688" indent="-315913" algn="l" defTabSz="454025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2488" indent="-282575" algn="l" defTabSz="454025" rtl="0" eaLnBrk="0" fontAlgn="base" hangingPunct="0">
        <a:lnSpc>
          <a:spcPct val="70000"/>
        </a:lnSpc>
        <a:spcBef>
          <a:spcPct val="0"/>
        </a:spcBef>
        <a:spcAft>
          <a:spcPts val="1150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2700" indent="-209550" algn="l" defTabSz="454025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300">
          <a:solidFill>
            <a:srgbClr val="000000"/>
          </a:solidFill>
          <a:latin typeface="+mn-lt"/>
          <a:ea typeface="+mn-ea"/>
          <a:cs typeface="+mn-cs"/>
        </a:defRPr>
      </a:lvl3pPr>
      <a:lvl4pPr marL="1714500" indent="-206375" algn="l" defTabSz="454025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2146300" indent="-206375" algn="l" defTabSz="454025" rtl="0" eaLnBrk="0" fontAlgn="base" hangingPunct="0">
        <a:lnSpc>
          <a:spcPct val="70000"/>
        </a:lnSpc>
        <a:spcBef>
          <a:spcPct val="0"/>
        </a:spcBef>
        <a:spcAft>
          <a:spcPts val="300"/>
        </a:spcAft>
        <a:buClr>
          <a:srgbClr val="000000"/>
        </a:buClr>
        <a:buSzPct val="45000"/>
        <a:buFont typeface="Wingdings" charset="0"/>
        <a:buChar char="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604904" indent="-209280" algn="l" defTabSz="45661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1515" indent="-209280" algn="l" defTabSz="45661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18121" indent="-209280" algn="l" defTabSz="45661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4734" indent="-209280" algn="l" defTabSz="456617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7" algn="l" defTabSz="4566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4" algn="l" defTabSz="4566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1" algn="l" defTabSz="4566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44" algn="l" defTabSz="4566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54" algn="l" defTabSz="4566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63" algn="l" defTabSz="4566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75" algn="l" defTabSz="4566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885" algn="l" defTabSz="4566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8800" y="261938"/>
            <a:ext cx="100330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1357313"/>
            <a:ext cx="100330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2"/>
            <a:r>
              <a:rPr lang="en-GB"/>
              <a:t>Fourth Outline Level</a:t>
            </a:r>
          </a:p>
          <a:p>
            <a:pPr lvl="2"/>
            <a:r>
              <a:rPr lang="en-GB"/>
              <a:t>Fifth Outline Level</a:t>
            </a:r>
          </a:p>
          <a:p>
            <a:pPr lvl="2"/>
            <a:r>
              <a:rPr lang="en-GB"/>
              <a:t>Sixth Outline Level</a:t>
            </a:r>
          </a:p>
          <a:p>
            <a:pPr lvl="2"/>
            <a:r>
              <a:rPr lang="en-GB"/>
              <a:t>Seventh Outline Level</a:t>
            </a:r>
          </a:p>
          <a:p>
            <a:pPr lvl="2"/>
            <a:r>
              <a:rPr lang="en-GB"/>
              <a:t>Eighth Outline Level</a:t>
            </a:r>
          </a:p>
          <a:p>
            <a:pPr lvl="2"/>
            <a:r>
              <a:rPr lang="en-GB"/>
              <a:t>Ninth Outline Level</a:t>
            </a: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3628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C372C7E1-3CE2-6443-8E0A-129F32546373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3628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81926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764" r:id="rId1"/>
    <p:sldLayoutId id="2147486765" r:id="rId2"/>
    <p:sldLayoutId id="2147486766" r:id="rId3"/>
    <p:sldLayoutId id="2147486767" r:id="rId4"/>
    <p:sldLayoutId id="2147486876" r:id="rId5"/>
    <p:sldLayoutId id="2147486877" r:id="rId6"/>
    <p:sldLayoutId id="2147486878" r:id="rId7"/>
    <p:sldLayoutId id="2147486879" r:id="rId8"/>
    <p:sldLayoutId id="2147486880" r:id="rId9"/>
    <p:sldLayoutId id="2147486881" r:id="rId10"/>
    <p:sldLayoutId id="2147486768" r:id="rId11"/>
    <p:sldLayoutId id="2147486769" r:id="rId12"/>
    <p:sldLayoutId id="2147486770" r:id="rId13"/>
    <p:sldLayoutId id="2147486771" r:id="rId14"/>
    <p:sldLayoutId id="2147486772" r:id="rId15"/>
    <p:sldLayoutId id="2147486773" r:id="rId16"/>
    <p:sldLayoutId id="2147486774" r:id="rId17"/>
  </p:sldLayoutIdLst>
  <p:txStyles>
    <p:titleStyle>
      <a:lvl1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6732" algn="l" defTabSz="456732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3457" algn="l" defTabSz="456732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0183" algn="l" defTabSz="456732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6912" algn="l" defTabSz="456732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5588" indent="-252413" algn="l" defTabSz="454025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charset="0"/>
        <a:buChar char="•"/>
        <a:defRPr sz="2700" b="1" i="1">
          <a:solidFill>
            <a:srgbClr val="333333"/>
          </a:solidFill>
          <a:latin typeface="+mn-lt"/>
          <a:ea typeface="+mn-ea"/>
          <a:cs typeface="+mn-cs"/>
        </a:defRPr>
      </a:lvl1pPr>
      <a:lvl2pPr marL="258763" indent="-258763" algn="l" defTabSz="454025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2700" indent="-209550" algn="l" defTabSz="454025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64088" indent="-3689350" algn="l" defTabSz="454025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charset="0"/>
        <a:buChar char=" 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charset="0"/>
          <a:cs typeface="Symbol" charset="2"/>
        </a:defRPr>
      </a:lvl4pPr>
      <a:lvl5pPr marL="2054225" indent="-225425" algn="l" defTabSz="454025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0"/>
          <a:cs typeface="Symbol" charset="2"/>
        </a:defRPr>
      </a:lvl5pPr>
      <a:lvl6pPr marL="456732" algn="l" defTabSz="456732" rtl="0" fontAlgn="base">
        <a:lnSpc>
          <a:spcPct val="73000"/>
        </a:lnSpc>
        <a:spcBef>
          <a:spcPts val="801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3457" algn="l" defTabSz="456732" rtl="0" fontAlgn="base">
        <a:lnSpc>
          <a:spcPct val="73000"/>
        </a:lnSpc>
        <a:spcBef>
          <a:spcPts val="801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0183" algn="l" defTabSz="456732" rtl="0" fontAlgn="base">
        <a:lnSpc>
          <a:spcPct val="73000"/>
        </a:lnSpc>
        <a:spcBef>
          <a:spcPts val="801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6912" algn="l" defTabSz="456732" rtl="0" fontAlgn="base">
        <a:lnSpc>
          <a:spcPct val="73000"/>
        </a:lnSpc>
        <a:spcBef>
          <a:spcPts val="801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67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32" algn="l" defTabSz="4567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457" algn="l" defTabSz="4567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183" algn="l" defTabSz="4567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912" algn="l" defTabSz="4567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639" algn="l" defTabSz="4567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366" algn="l" defTabSz="4567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094" algn="l" defTabSz="4567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820" algn="l" defTabSz="4567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8800" y="261938"/>
            <a:ext cx="100330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1357313"/>
            <a:ext cx="10033000" cy="486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2"/>
            <a:r>
              <a:rPr lang="en-GB"/>
              <a:t>Fourth Outline Level</a:t>
            </a:r>
          </a:p>
          <a:p>
            <a:pPr lvl="2"/>
            <a:r>
              <a:rPr lang="en-GB"/>
              <a:t>Fifth Outline Level</a:t>
            </a:r>
          </a:p>
          <a:p>
            <a:pPr lvl="2"/>
            <a:r>
              <a:rPr lang="en-GB"/>
              <a:t>Sixth Outline Level</a:t>
            </a:r>
          </a:p>
          <a:p>
            <a:pPr lvl="2"/>
            <a:r>
              <a:rPr lang="en-GB"/>
              <a:t>Seventh Outline Level</a:t>
            </a:r>
          </a:p>
          <a:p>
            <a:pPr lvl="2"/>
            <a:r>
              <a:rPr lang="en-GB"/>
              <a:t>Eighth Outline Level</a:t>
            </a:r>
          </a:p>
          <a:p>
            <a:pPr lvl="2"/>
            <a:r>
              <a:rPr lang="en-GB"/>
              <a:t>Ninth Outline Level</a:t>
            </a: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Arial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2213" algn="l"/>
                <a:tab pos="5557838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8800" algn="l"/>
                <a:tab pos="10004425" algn="l"/>
                <a:tab pos="10560050" algn="l"/>
                <a:tab pos="11115675" algn="l"/>
              </a:tabLst>
              <a:defRPr sz="4300">
                <a:solidFill>
                  <a:srgbClr val="000000"/>
                </a:solidFill>
                <a:latin typeface="Helvetica Neue Light" charset="0"/>
                <a:ea typeface="Arial" charset="0"/>
                <a:cs typeface="Arial" charset="0"/>
                <a:sym typeface="Helvetica Neue Light" charset="0"/>
              </a:defRPr>
            </a:lvl9pPr>
          </a:lstStyle>
          <a:p>
            <a:pPr algn="ctr" defTabSz="914167" eaLnBrk="1" hangingPunct="1">
              <a:lnSpc>
                <a:spcPct val="98000"/>
              </a:lnSpc>
              <a:buClrTx/>
              <a:buSzTx/>
              <a:buFont typeface="Wingdings" charset="0"/>
              <a:buNone/>
              <a:defRPr/>
            </a:pPr>
            <a:fld id="{59477C78-8E18-7049-96A5-339D136B614F}" type="slidenum">
              <a:rPr lang="en-GB" sz="1500" smtClean="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914167" eaLnBrk="1" hangingPunct="1">
                <a:lnSpc>
                  <a:spcPct val="98000"/>
                </a:lnSpc>
                <a:buClrTx/>
                <a:buSzTx/>
                <a:buFont typeface="Wingdings" charset="0"/>
                <a:buNone/>
                <a:defRPr/>
              </a:pPr>
              <a:t>‹#›</a:t>
            </a:fld>
            <a:endParaRPr lang="en-GB" sz="1500" smtClean="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82950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775" r:id="rId1"/>
    <p:sldLayoutId id="2147486776" r:id="rId2"/>
    <p:sldLayoutId id="2147486777" r:id="rId3"/>
    <p:sldLayoutId id="2147486778" r:id="rId4"/>
    <p:sldLayoutId id="2147486882" r:id="rId5"/>
    <p:sldLayoutId id="2147486883" r:id="rId6"/>
    <p:sldLayoutId id="2147486884" r:id="rId7"/>
    <p:sldLayoutId id="2147486885" r:id="rId8"/>
    <p:sldLayoutId id="2147486886" r:id="rId9"/>
    <p:sldLayoutId id="2147486887" r:id="rId10"/>
    <p:sldLayoutId id="2147486779" r:id="rId11"/>
    <p:sldLayoutId id="2147486780" r:id="rId12"/>
    <p:sldLayoutId id="2147486781" r:id="rId13"/>
    <p:sldLayoutId id="2147486782" r:id="rId14"/>
    <p:sldLayoutId id="2147486783" r:id="rId15"/>
    <p:sldLayoutId id="2147486784" r:id="rId16"/>
    <p:sldLayoutId id="2147486785" r:id="rId17"/>
  </p:sldLayoutIdLst>
  <p:txStyles>
    <p:titleStyle>
      <a:lvl1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402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038" algn="l" defTabSz="457038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076" algn="l" defTabSz="457038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112" algn="l" defTabSz="457038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148" algn="l" defTabSz="457038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6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5588" indent="-252413" algn="l" defTabSz="454025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charset="0"/>
        <a:buChar char="•"/>
        <a:defRPr sz="2700" b="1" i="1">
          <a:solidFill>
            <a:srgbClr val="333333"/>
          </a:solidFill>
          <a:latin typeface="+mn-lt"/>
          <a:ea typeface="+mn-ea"/>
          <a:cs typeface="+mn-cs"/>
        </a:defRPr>
      </a:lvl1pPr>
      <a:lvl2pPr marL="260350" indent="-260350" algn="l" defTabSz="454025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4288" indent="-209550" algn="l" defTabSz="454025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68850" indent="-3692525" algn="l" defTabSz="454025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charset="0"/>
        <a:buChar char=" 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charset="0"/>
          <a:cs typeface="Symbol" charset="2"/>
        </a:defRPr>
      </a:lvl4pPr>
      <a:lvl5pPr marL="2054225" indent="-225425" algn="l" defTabSz="454025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0"/>
          <a:cs typeface="Symbol" charset="2"/>
        </a:defRPr>
      </a:lvl5pPr>
      <a:lvl6pPr marL="457038" algn="l" defTabSz="457038" rtl="0" fontAlgn="base">
        <a:lnSpc>
          <a:spcPct val="73000"/>
        </a:lnSpc>
        <a:spcBef>
          <a:spcPts val="801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076" algn="l" defTabSz="457038" rtl="0" fontAlgn="base">
        <a:lnSpc>
          <a:spcPct val="73000"/>
        </a:lnSpc>
        <a:spcBef>
          <a:spcPts val="801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112" algn="l" defTabSz="457038" rtl="0" fontAlgn="base">
        <a:lnSpc>
          <a:spcPct val="73000"/>
        </a:lnSpc>
        <a:spcBef>
          <a:spcPts val="801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148" algn="l" defTabSz="457038" rtl="0" fontAlgn="base">
        <a:lnSpc>
          <a:spcPct val="73000"/>
        </a:lnSpc>
        <a:spcBef>
          <a:spcPts val="801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0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8" algn="l" defTabSz="4570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6" algn="l" defTabSz="4570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2" algn="l" defTabSz="4570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48" algn="l" defTabSz="4570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87" algn="l" defTabSz="4570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3" algn="l" defTabSz="4570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61" algn="l" defTabSz="4570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98" algn="l" defTabSz="4570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2"/>
            <a:r>
              <a:rPr lang="en-GB"/>
              <a:t>Fourth Outline Level</a:t>
            </a:r>
          </a:p>
          <a:p>
            <a:pPr lvl="2"/>
            <a:r>
              <a:rPr lang="en-GB"/>
              <a:t>Fifth Outline Level</a:t>
            </a:r>
          </a:p>
          <a:p>
            <a:pPr lvl="2"/>
            <a:r>
              <a:rPr lang="en-GB"/>
              <a:t>Sixth Outline Level</a:t>
            </a:r>
          </a:p>
          <a:p>
            <a:pPr lvl="2"/>
            <a:r>
              <a:rPr lang="en-GB"/>
              <a:t>Seventh Outline Level</a:t>
            </a:r>
          </a:p>
          <a:p>
            <a:pPr lvl="2"/>
            <a:r>
              <a:rPr lang="en-GB"/>
              <a:t>Eighth Outline Level</a:t>
            </a:r>
          </a:p>
          <a:p>
            <a:pPr lvl="2"/>
            <a:r>
              <a:rPr lang="en-GB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defTabSz="456665" eaLnBrk="1">
              <a:lnSpc>
                <a:spcPct val="98000"/>
              </a:lnSpc>
              <a:buFont typeface="Wingdings" charset="0"/>
              <a:buNone/>
              <a:defRPr/>
            </a:pPr>
            <a:fld id="{7801C043-69F6-2E41-B359-B3A8CB0BD434}" type="slidenum">
              <a:rPr lang="en-GB" sz="15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defTabSz="456665" eaLnBrk="1">
                <a:lnSpc>
                  <a:spcPct val="98000"/>
                </a:lnSpc>
                <a:buFont typeface="Wingdings" charset="0"/>
                <a:buNone/>
                <a:defRPr/>
              </a:pPr>
              <a:t>‹#›</a:t>
            </a:fld>
            <a:endParaRPr lang="en-GB" sz="15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83974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786" r:id="rId1"/>
    <p:sldLayoutId id="2147486787" r:id="rId2"/>
    <p:sldLayoutId id="2147486788" r:id="rId3"/>
    <p:sldLayoutId id="2147486789" r:id="rId4"/>
    <p:sldLayoutId id="2147486888" r:id="rId5"/>
    <p:sldLayoutId id="2147486889" r:id="rId6"/>
    <p:sldLayoutId id="2147486890" r:id="rId7"/>
    <p:sldLayoutId id="2147486891" r:id="rId8"/>
    <p:sldLayoutId id="2147486892" r:id="rId9"/>
    <p:sldLayoutId id="2147486893" r:id="rId10"/>
    <p:sldLayoutId id="2147486790" r:id="rId11"/>
    <p:sldLayoutId id="2147486791" r:id="rId12"/>
    <p:sldLayoutId id="2147486792" r:id="rId13"/>
    <p:sldLayoutId id="2147486793" r:id="rId14"/>
    <p:sldLayoutId id="2147486794" r:id="rId15"/>
    <p:sldLayoutId id="2147486795" r:id="rId16"/>
    <p:sldLayoutId id="2147486796" r:id="rId17"/>
  </p:sldLayoutIdLst>
  <p:txStyles>
    <p:titleStyle>
      <a:lvl1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+mj-lt"/>
          <a:ea typeface="ＭＳ Ｐゴシック" charset="0"/>
          <a:cs typeface="+mj-cs"/>
        </a:defRPr>
      </a:lvl1pPr>
      <a:lvl2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2pPr>
      <a:lvl3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3pPr>
      <a:lvl4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4pPr>
      <a:lvl5pPr algn="l" defTabSz="455613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5pPr>
      <a:lvl6pPr marL="456665" algn="l" defTabSz="45666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3320" algn="l" defTabSz="45666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69974" algn="l" defTabSz="45666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6634" algn="l" defTabSz="456665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7175" indent="-254000" algn="l" defTabSz="455613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charset="0"/>
        <a:buChar char="•"/>
        <a:defRPr sz="2600" b="1" i="1">
          <a:solidFill>
            <a:srgbClr val="333333"/>
          </a:solidFill>
          <a:latin typeface="+mn-lt"/>
          <a:ea typeface="ＭＳ Ｐゴシック" charset="0"/>
          <a:cs typeface="+mn-cs"/>
        </a:defRPr>
      </a:lvl1pPr>
      <a:lvl2pPr marL="260350" indent="-260350" algn="l" defTabSz="455613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5875" indent="-211138" algn="l" defTabSz="455613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65675" indent="-3690938" algn="l" defTabSz="455613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charset="0"/>
        <a:buChar char=" 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charset="0"/>
          <a:cs typeface="Symbol" charset="2"/>
        </a:defRPr>
      </a:lvl4pPr>
      <a:lvl5pPr marL="2054225" indent="-227013" algn="l" defTabSz="455613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5pPr>
      <a:lvl6pPr marL="456665" algn="l" defTabSz="456665" rtl="0" fontAlgn="base">
        <a:lnSpc>
          <a:spcPct val="73000"/>
        </a:lnSpc>
        <a:spcBef>
          <a:spcPts val="799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3320" algn="l" defTabSz="456665" rtl="0" fontAlgn="base">
        <a:lnSpc>
          <a:spcPct val="73000"/>
        </a:lnSpc>
        <a:spcBef>
          <a:spcPts val="799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69974" algn="l" defTabSz="456665" rtl="0" fontAlgn="base">
        <a:lnSpc>
          <a:spcPct val="73000"/>
        </a:lnSpc>
        <a:spcBef>
          <a:spcPts val="799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6634" algn="l" defTabSz="456665" rtl="0" fontAlgn="base">
        <a:lnSpc>
          <a:spcPct val="73000"/>
        </a:lnSpc>
        <a:spcBef>
          <a:spcPts val="799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66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65" algn="l" defTabSz="4566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320" algn="l" defTabSz="4566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974" algn="l" defTabSz="4566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634" algn="l" defTabSz="4566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292" algn="l" defTabSz="4566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949" algn="l" defTabSz="4566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606" algn="l" defTabSz="4566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265" algn="l" defTabSz="4566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eXo  Content </a:t>
            </a:r>
            <a:r>
              <a:rPr lang="en-GB" sz="4800"/>
              <a:t>Features</a:t>
            </a:r>
            <a:endParaRPr lang="en-GB"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Exercise: Using Views and Drives</a:t>
            </a:r>
          </a:p>
        </p:txBody>
      </p:sp>
      <p:sp>
        <p:nvSpPr>
          <p:cNvPr id="105474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Views and Drives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Log in as john. 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Open John’s private drive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.</a:t>
            </a: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 Test the views of this drive. Note that the action buttons are different. 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Open the drive “Sites Management” and test the tabs.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Open the drive “DMS Administration” and test the views.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Permissions:</a:t>
            </a: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Log in as </a:t>
            </a:r>
            <a:r>
              <a:rPr lang="de-DE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“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mary</a:t>
            </a:r>
            <a:r>
              <a:rPr lang="de-DE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“. She has less permissions than “john“</a:t>
            </a:r>
            <a:endParaRPr lang="en-US" altLang="ja-JP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Does mary see the </a:t>
            </a:r>
            <a:r>
              <a:rPr lang="de-DE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“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DMS Administration” drive?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Open the private drive of mary. Does mary see the </a:t>
            </a:r>
            <a:r>
              <a:rPr lang="de-DE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“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admin view”</a:t>
            </a:r>
            <a:r>
              <a:rPr lang="de-DE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?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 </a:t>
            </a: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05475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5441950"/>
            <a:ext cx="2520950" cy="1146175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627313"/>
            <a:ext cx="2578100" cy="18034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063" y="1258888"/>
            <a:ext cx="3168650" cy="709612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358E53B6-E8C9-C744-BA62-80B823FFD799}" type="slidenum">
              <a:rPr lang="en-GB" sz="15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11</a:t>
            </a:fld>
            <a:endParaRPr lang="en-GB" sz="15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96000"/>
              </a:lnSpc>
              <a:buClrTx/>
              <a:buSzTx/>
            </a:pPr>
            <a:r>
              <a:rPr lang="en-GB" sz="4800">
                <a:solidFill>
                  <a:srgbClr val="FFFFFF"/>
                </a:solidFill>
                <a:latin typeface="Helvetica Neue Light" charset="0"/>
                <a:sym typeface="Helvetica Neue Light" charset="0"/>
              </a:rPr>
              <a:t>Drives (Backoffice)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Drives</a:t>
            </a:r>
          </a:p>
        </p:txBody>
      </p:sp>
      <p:sp>
        <p:nvSpPr>
          <p:cNvPr id="109570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09571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0800"/>
            <a:ext cx="11160125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Rectangle à coins arrondis 5"/>
          <p:cNvSpPr>
            <a:spLocks noChangeArrowheads="1"/>
          </p:cNvSpPr>
          <p:nvPr/>
        </p:nvSpPr>
        <p:spPr bwMode="auto">
          <a:xfrm>
            <a:off x="7740650" y="2339975"/>
            <a:ext cx="1584325" cy="360363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9573" name="Rectangle à coins arrondis 6"/>
          <p:cNvSpPr>
            <a:spLocks noChangeArrowheads="1"/>
          </p:cNvSpPr>
          <p:nvPr/>
        </p:nvSpPr>
        <p:spPr bwMode="auto">
          <a:xfrm>
            <a:off x="107950" y="3492500"/>
            <a:ext cx="1584325" cy="35877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9574" name="Rectangle à coins arrondis 7"/>
          <p:cNvSpPr>
            <a:spLocks noChangeArrowheads="1"/>
          </p:cNvSpPr>
          <p:nvPr/>
        </p:nvSpPr>
        <p:spPr bwMode="auto">
          <a:xfrm>
            <a:off x="9324975" y="1331913"/>
            <a:ext cx="1584325" cy="17272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Drives</a:t>
            </a:r>
          </a:p>
        </p:txBody>
      </p:sp>
      <p:sp>
        <p:nvSpPr>
          <p:cNvPr id="111618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11619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71563"/>
            <a:ext cx="79502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Rectangle à coins arrondis 5"/>
          <p:cNvSpPr>
            <a:spLocks noChangeArrowheads="1"/>
          </p:cNvSpPr>
          <p:nvPr/>
        </p:nvSpPr>
        <p:spPr bwMode="auto">
          <a:xfrm>
            <a:off x="2843213" y="2700338"/>
            <a:ext cx="5040312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Drives</a:t>
            </a:r>
          </a:p>
        </p:txBody>
      </p:sp>
      <p:sp>
        <p:nvSpPr>
          <p:cNvPr id="113666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13667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187450"/>
            <a:ext cx="3743325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085065BE-4B24-7D46-AD90-0B5F16CAAED4}" type="slidenum">
              <a:rPr lang="en-GB" sz="15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15</a:t>
            </a:fld>
            <a:endParaRPr lang="en-GB" sz="15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96000"/>
              </a:lnSpc>
              <a:buClrTx/>
              <a:buSzTx/>
            </a:pPr>
            <a:r>
              <a:rPr lang="en-GB" sz="4800">
                <a:solidFill>
                  <a:srgbClr val="FFFFFF"/>
                </a:solidFill>
                <a:latin typeface="Helvetica Neue Light" charset="0"/>
                <a:sym typeface="Helvetica Neue Light" charset="0"/>
              </a:rPr>
              <a:t>Views (Backoffice)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View</a:t>
            </a:r>
          </a:p>
        </p:txBody>
      </p:sp>
      <p:sp>
        <p:nvSpPr>
          <p:cNvPr id="117762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1776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42988"/>
            <a:ext cx="11160125" cy="3484562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4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708400"/>
            <a:ext cx="5129213" cy="3152775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765" name="Rectangle à coins arrondis 6"/>
          <p:cNvSpPr>
            <a:spLocks noChangeArrowheads="1"/>
          </p:cNvSpPr>
          <p:nvPr/>
        </p:nvSpPr>
        <p:spPr bwMode="auto">
          <a:xfrm>
            <a:off x="9972675" y="3275013"/>
            <a:ext cx="503238" cy="50482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766" name="Rectangle à coins arrondis 7"/>
          <p:cNvSpPr>
            <a:spLocks noChangeArrowheads="1"/>
          </p:cNvSpPr>
          <p:nvPr/>
        </p:nvSpPr>
        <p:spPr bwMode="auto">
          <a:xfrm>
            <a:off x="2627313" y="3348038"/>
            <a:ext cx="1584325" cy="3603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767" name="Rectangle à coins arrondis 8"/>
          <p:cNvSpPr>
            <a:spLocks noChangeArrowheads="1"/>
          </p:cNvSpPr>
          <p:nvPr/>
        </p:nvSpPr>
        <p:spPr bwMode="auto">
          <a:xfrm>
            <a:off x="71438" y="2339975"/>
            <a:ext cx="1620837" cy="360363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768" name="Rectangle à coins arrondis 9"/>
          <p:cNvSpPr>
            <a:spLocks noChangeArrowheads="1"/>
          </p:cNvSpPr>
          <p:nvPr/>
        </p:nvSpPr>
        <p:spPr bwMode="auto">
          <a:xfrm>
            <a:off x="1547813" y="4140200"/>
            <a:ext cx="2232025" cy="360363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17769" name="Connecteur en arc 16"/>
          <p:cNvCxnSpPr>
            <a:cxnSpLocks noChangeShapeType="1"/>
            <a:stCxn id="117765" idx="2"/>
            <a:endCxn id="117764" idx="3"/>
          </p:cNvCxnSpPr>
          <p:nvPr/>
        </p:nvCxnSpPr>
        <p:spPr bwMode="auto">
          <a:xfrm rot="5400000">
            <a:off x="7056438" y="2116138"/>
            <a:ext cx="1504950" cy="4832350"/>
          </a:xfrm>
          <a:prstGeom prst="curvedConnector2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View</a:t>
            </a:r>
          </a:p>
        </p:txBody>
      </p:sp>
      <p:sp>
        <p:nvSpPr>
          <p:cNvPr id="119810" name="Rectangle 6"/>
          <p:cNvSpPr>
            <a:spLocks noChangeArrowheads="1"/>
          </p:cNvSpPr>
          <p:nvPr/>
        </p:nvSpPr>
        <p:spPr bwMode="auto">
          <a:xfrm>
            <a:off x="436563" y="1177925"/>
            <a:ext cx="10537825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The action button list is </a:t>
            </a:r>
            <a:b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</a:b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extendable by developers.</a:t>
            </a:r>
          </a:p>
        </p:txBody>
      </p:sp>
      <p:pic>
        <p:nvPicPr>
          <p:cNvPr id="119811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971550"/>
            <a:ext cx="5803900" cy="35687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2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95738"/>
            <a:ext cx="5930900" cy="26670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813" name="Rectangle à coins arrondis 7"/>
          <p:cNvSpPr>
            <a:spLocks noChangeArrowheads="1"/>
          </p:cNvSpPr>
          <p:nvPr/>
        </p:nvSpPr>
        <p:spPr bwMode="auto">
          <a:xfrm>
            <a:off x="5795963" y="4932363"/>
            <a:ext cx="1944687" cy="17272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814" name="Text Box 2"/>
          <p:cNvSpPr>
            <a:spLocks noChangeArrowheads="1"/>
          </p:cNvSpPr>
          <p:nvPr/>
        </p:nvSpPr>
        <p:spPr bwMode="auto">
          <a:xfrm>
            <a:off x="6227763" y="2916238"/>
            <a:ext cx="3368675" cy="503237"/>
          </a:xfrm>
          <a:prstGeom prst="wedgeRoundRectCallout">
            <a:avLst>
              <a:gd name="adj1" fmla="val 10407"/>
              <a:gd name="adj2" fmla="val 24235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Name of the view tab</a:t>
            </a:r>
          </a:p>
        </p:txBody>
      </p:sp>
      <p:cxnSp>
        <p:nvCxnSpPr>
          <p:cNvPr id="119815" name="Connecteur en arc 16"/>
          <p:cNvCxnSpPr>
            <a:cxnSpLocks noChangeShapeType="1"/>
            <a:stCxn id="119817" idx="3"/>
            <a:endCxn id="119812" idx="1"/>
          </p:cNvCxnSpPr>
          <p:nvPr/>
        </p:nvCxnSpPr>
        <p:spPr bwMode="auto">
          <a:xfrm>
            <a:off x="3708400" y="2808288"/>
            <a:ext cx="1439863" cy="252095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816" name="Rectangle à coins arrondis 11"/>
          <p:cNvSpPr>
            <a:spLocks noChangeArrowheads="1"/>
          </p:cNvSpPr>
          <p:nvPr/>
        </p:nvSpPr>
        <p:spPr bwMode="auto">
          <a:xfrm>
            <a:off x="6732588" y="4500563"/>
            <a:ext cx="4319587" cy="35877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817" name="Rectangle à coins arrondis 12"/>
          <p:cNvSpPr>
            <a:spLocks noChangeArrowheads="1"/>
          </p:cNvSpPr>
          <p:nvPr/>
        </p:nvSpPr>
        <p:spPr bwMode="auto">
          <a:xfrm>
            <a:off x="1692275" y="2339975"/>
            <a:ext cx="2016125" cy="935038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818" name="Text Box 2"/>
          <p:cNvSpPr>
            <a:spLocks noChangeArrowheads="1"/>
          </p:cNvSpPr>
          <p:nvPr/>
        </p:nvSpPr>
        <p:spPr bwMode="auto">
          <a:xfrm>
            <a:off x="755650" y="5580063"/>
            <a:ext cx="3367088" cy="503237"/>
          </a:xfrm>
          <a:prstGeom prst="wedgeRoundRectCallout">
            <a:avLst>
              <a:gd name="adj1" fmla="val 99968"/>
              <a:gd name="adj2" fmla="val -1306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Choose action buttons</a:t>
            </a:r>
          </a:p>
        </p:txBody>
      </p:sp>
      <p:sp>
        <p:nvSpPr>
          <p:cNvPr id="119819" name="Text Box 2"/>
          <p:cNvSpPr>
            <a:spLocks noChangeArrowheads="1"/>
          </p:cNvSpPr>
          <p:nvPr/>
        </p:nvSpPr>
        <p:spPr bwMode="auto">
          <a:xfrm>
            <a:off x="6011863" y="1403350"/>
            <a:ext cx="3367087" cy="504825"/>
          </a:xfrm>
          <a:prstGeom prst="wedgeRoundRectCallout">
            <a:avLst>
              <a:gd name="adj1" fmla="val -114764"/>
              <a:gd name="adj2" fmla="val 20736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Tabs of the wcm-view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View</a:t>
            </a:r>
          </a:p>
        </p:txBody>
      </p:sp>
      <p:sp>
        <p:nvSpPr>
          <p:cNvPr id="121858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21859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1042988"/>
            <a:ext cx="5803900" cy="35687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924300"/>
            <a:ext cx="5969000" cy="26162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861" name="Text Box 2"/>
          <p:cNvSpPr>
            <a:spLocks noChangeArrowheads="1"/>
          </p:cNvSpPr>
          <p:nvPr/>
        </p:nvSpPr>
        <p:spPr bwMode="auto">
          <a:xfrm>
            <a:off x="6227763" y="1547813"/>
            <a:ext cx="3673475" cy="936625"/>
          </a:xfrm>
          <a:prstGeom prst="wedgeRoundRectCallout">
            <a:avLst>
              <a:gd name="adj1" fmla="val -24940"/>
              <a:gd name="adj2" fmla="val 19552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Templates definitions,  defines how to render folder contents. </a:t>
            </a:r>
          </a:p>
        </p:txBody>
      </p:sp>
      <p:cxnSp>
        <p:nvCxnSpPr>
          <p:cNvPr id="121862" name="Connecteur en arc 16"/>
          <p:cNvCxnSpPr>
            <a:cxnSpLocks noChangeShapeType="1"/>
            <a:stCxn id="121863" idx="2"/>
            <a:endCxn id="121864" idx="1"/>
          </p:cNvCxnSpPr>
          <p:nvPr/>
        </p:nvCxnSpPr>
        <p:spPr bwMode="auto">
          <a:xfrm rot="16200000" flipH="1">
            <a:off x="3455194" y="3852069"/>
            <a:ext cx="1836737" cy="1692275"/>
          </a:xfrm>
          <a:prstGeom prst="curvedConnector2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863" name="Rectangle à coins arrondis 10"/>
          <p:cNvSpPr>
            <a:spLocks noChangeArrowheads="1"/>
          </p:cNvSpPr>
          <p:nvPr/>
        </p:nvSpPr>
        <p:spPr bwMode="auto">
          <a:xfrm>
            <a:off x="1258888" y="3275013"/>
            <a:ext cx="4537075" cy="50482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1864" name="Rectangle à coins arrondis 11"/>
          <p:cNvSpPr>
            <a:spLocks noChangeArrowheads="1"/>
          </p:cNvSpPr>
          <p:nvPr/>
        </p:nvSpPr>
        <p:spPr bwMode="auto">
          <a:xfrm>
            <a:off x="5219700" y="5364163"/>
            <a:ext cx="5616575" cy="503237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1865" name="Text Box 2"/>
          <p:cNvSpPr>
            <a:spLocks noChangeArrowheads="1"/>
          </p:cNvSpPr>
          <p:nvPr/>
        </p:nvSpPr>
        <p:spPr bwMode="auto">
          <a:xfrm>
            <a:off x="8316913" y="2843213"/>
            <a:ext cx="2627312" cy="1008062"/>
          </a:xfrm>
          <a:prstGeom prst="wedgeRoundRectCallout">
            <a:avLst>
              <a:gd name="adj1" fmla="val 9639"/>
              <a:gd name="adj2" fmla="val 19687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Path in the JCR workspace “DMS Administration”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Exercise: Creating Views and Drives</a:t>
            </a:r>
          </a:p>
        </p:txBody>
      </p:sp>
      <p:sp>
        <p:nvSpPr>
          <p:cNvPr id="123906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Simple Interface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Your bike shop boss asks you to make a very simple sites explorer interface for employees whose computer knowledge is low. You don’t want to overload it.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Open the sites explorer, browse to “/bike/web contents” and create a subfolder “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bikeModels</a:t>
            </a: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Create a view “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bikeModelView</a:t>
            </a: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 only for creating folders, adding and editing contents (2 functions). 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Create a drive “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bikeModelDrive</a:t>
            </a: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 pointing to </a:t>
            </a: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“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bikeModels</a:t>
            </a:r>
            <a:r>
              <a:rPr lang="de-DE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“. Make the drive available to „platform/users“. Choose the folder type „Unstructured Content“.</a:t>
            </a:r>
            <a:endParaRPr lang="en-US" altLang="ja-JP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Open this drive with the sites explorer.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  <a:ea typeface="ＭＳ Ｐゴシック" charset="0"/>
                <a:cs typeface="ＭＳ Ｐゴシック" charset="0"/>
              </a:rPr>
              <a:t>Table of Contents</a:t>
            </a:r>
          </a:p>
        </p:txBody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557213" y="125888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Views and Drives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Customized Content Explorer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Print Content Page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Detail Page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Symbolic Links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Categories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Category Lists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Properties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Permissions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>
                <a:solidFill>
                  <a:srgbClr val="4C4C4C"/>
                </a:solidFill>
                <a:ea typeface="ＭＳ Ｐゴシック" charset="0"/>
                <a:cs typeface="ＭＳ Ｐゴシック" charset="0"/>
              </a:rPr>
              <a:t>Direct Web Links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>
              <a:solidFill>
                <a:srgbClr val="4C4C4C"/>
              </a:solidFill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>
              <a:solidFill>
                <a:srgbClr val="4C4C4C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73800B4-BCE1-2246-A741-8EC444CCC2A4}" type="slidenum">
              <a:rPr lang="en-GB" sz="15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20</a:t>
            </a:fld>
            <a:endParaRPr lang="en-GB" sz="15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Customized Content Explorer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Demo: New Content Explorer</a:t>
            </a:r>
          </a:p>
        </p:txBody>
      </p:sp>
      <p:sp>
        <p:nvSpPr>
          <p:cNvPr id="128002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2800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04900"/>
            <a:ext cx="5346700" cy="1811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116013"/>
            <a:ext cx="3384550" cy="244951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203575"/>
            <a:ext cx="8432800" cy="31877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8006" name="Connecteur en arc 16"/>
          <p:cNvCxnSpPr>
            <a:cxnSpLocks noChangeShapeType="1"/>
            <a:stCxn id="128008" idx="3"/>
          </p:cNvCxnSpPr>
          <p:nvPr/>
        </p:nvCxnSpPr>
        <p:spPr bwMode="auto">
          <a:xfrm>
            <a:off x="2916238" y="2159000"/>
            <a:ext cx="6408737" cy="10445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007" name="Rectangle à coins arrondis 9"/>
          <p:cNvSpPr>
            <a:spLocks noChangeArrowheads="1"/>
          </p:cNvSpPr>
          <p:nvPr/>
        </p:nvSpPr>
        <p:spPr bwMode="auto">
          <a:xfrm>
            <a:off x="9324975" y="3132138"/>
            <a:ext cx="1511300" cy="3603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8008" name="Rectangle à coins arrondis 12"/>
          <p:cNvSpPr>
            <a:spLocks noChangeArrowheads="1"/>
          </p:cNvSpPr>
          <p:nvPr/>
        </p:nvSpPr>
        <p:spPr bwMode="auto">
          <a:xfrm>
            <a:off x="1116013" y="1979613"/>
            <a:ext cx="1800225" cy="3603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8009" name="Rectangle à coins arrondis 13"/>
          <p:cNvSpPr>
            <a:spLocks noChangeArrowheads="1"/>
          </p:cNvSpPr>
          <p:nvPr/>
        </p:nvSpPr>
        <p:spPr bwMode="auto">
          <a:xfrm>
            <a:off x="971550" y="3275013"/>
            <a:ext cx="2736850" cy="3603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8010" name="Connecteur en arc 16"/>
          <p:cNvCxnSpPr>
            <a:cxnSpLocks noChangeShapeType="1"/>
            <a:stCxn id="128007" idx="2"/>
            <a:endCxn id="128005" idx="3"/>
          </p:cNvCxnSpPr>
          <p:nvPr/>
        </p:nvCxnSpPr>
        <p:spPr bwMode="auto">
          <a:xfrm rot="5400000">
            <a:off x="8946356" y="3663157"/>
            <a:ext cx="1304925" cy="963612"/>
          </a:xfrm>
          <a:prstGeom prst="curvedConnector2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Demo: New Content Explorer</a:t>
            </a:r>
          </a:p>
        </p:txBody>
      </p:sp>
      <p:sp>
        <p:nvSpPr>
          <p:cNvPr id="130050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30051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908175"/>
            <a:ext cx="7124700" cy="25908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052" name="Rectangle à coins arrondis 10"/>
          <p:cNvSpPr>
            <a:spLocks noChangeArrowheads="1"/>
          </p:cNvSpPr>
          <p:nvPr/>
        </p:nvSpPr>
        <p:spPr bwMode="auto">
          <a:xfrm>
            <a:off x="5292725" y="2987675"/>
            <a:ext cx="3167063" cy="1008063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0053" name="Connecteur en arc 11"/>
          <p:cNvCxnSpPr>
            <a:cxnSpLocks noChangeShapeType="1"/>
            <a:stCxn id="130052" idx="1"/>
          </p:cNvCxnSpPr>
          <p:nvPr/>
        </p:nvCxnSpPr>
        <p:spPr bwMode="auto">
          <a:xfrm rot="10800000">
            <a:off x="4067175" y="2987675"/>
            <a:ext cx="1225550" cy="50482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Demo: New Content Explorer</a:t>
            </a:r>
          </a:p>
        </p:txBody>
      </p:sp>
      <p:sp>
        <p:nvSpPr>
          <p:cNvPr id="132098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32099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31913"/>
            <a:ext cx="3009900" cy="9525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0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700338"/>
            <a:ext cx="7810500" cy="36830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101" name="Rectangle à coins arrondis 6"/>
          <p:cNvSpPr>
            <a:spLocks noChangeArrowheads="1"/>
          </p:cNvSpPr>
          <p:nvPr/>
        </p:nvSpPr>
        <p:spPr bwMode="auto">
          <a:xfrm>
            <a:off x="2700338" y="1474788"/>
            <a:ext cx="358775" cy="28892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2102" name="Connecteur en arc 8"/>
          <p:cNvCxnSpPr>
            <a:cxnSpLocks noChangeShapeType="1"/>
            <a:stCxn id="132101" idx="2"/>
            <a:endCxn id="132100" idx="0"/>
          </p:cNvCxnSpPr>
          <p:nvPr/>
        </p:nvCxnSpPr>
        <p:spPr bwMode="auto">
          <a:xfrm rot="16200000" flipH="1">
            <a:off x="4310062" y="333376"/>
            <a:ext cx="936625" cy="37973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Demo: New Content Explorer</a:t>
            </a:r>
          </a:p>
        </p:txBody>
      </p:sp>
      <p:sp>
        <p:nvSpPr>
          <p:cNvPr id="134146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34147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331913"/>
            <a:ext cx="9740900" cy="41021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48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3" y="5795963"/>
            <a:ext cx="4546600" cy="5334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149" name="Rectangle à coins arrondis 7"/>
          <p:cNvSpPr>
            <a:spLocks noChangeArrowheads="1"/>
          </p:cNvSpPr>
          <p:nvPr/>
        </p:nvSpPr>
        <p:spPr bwMode="auto">
          <a:xfrm>
            <a:off x="3779838" y="4427538"/>
            <a:ext cx="1008062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4150" name="Connecteur en arc 8"/>
          <p:cNvCxnSpPr>
            <a:cxnSpLocks noChangeShapeType="1"/>
          </p:cNvCxnSpPr>
          <p:nvPr/>
        </p:nvCxnSpPr>
        <p:spPr bwMode="auto">
          <a:xfrm rot="5400000">
            <a:off x="10008394" y="4102894"/>
            <a:ext cx="576263" cy="7302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151" name="Rectangle à coins arrondis 9"/>
          <p:cNvSpPr>
            <a:spLocks noChangeArrowheads="1"/>
          </p:cNvSpPr>
          <p:nvPr/>
        </p:nvSpPr>
        <p:spPr bwMode="auto">
          <a:xfrm>
            <a:off x="8027988" y="5795963"/>
            <a:ext cx="936625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4152" name="Rectangle à coins arrondis 10"/>
          <p:cNvSpPr>
            <a:spLocks noChangeArrowheads="1"/>
          </p:cNvSpPr>
          <p:nvPr/>
        </p:nvSpPr>
        <p:spPr bwMode="auto">
          <a:xfrm>
            <a:off x="4464050" y="4932363"/>
            <a:ext cx="1008063" cy="503237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4153" name="Rectangle à coins arrondis 11"/>
          <p:cNvSpPr>
            <a:spLocks noChangeArrowheads="1"/>
          </p:cNvSpPr>
          <p:nvPr/>
        </p:nvSpPr>
        <p:spPr bwMode="auto">
          <a:xfrm>
            <a:off x="10118725" y="1908175"/>
            <a:ext cx="285750" cy="19431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4154" name="Connecteur en arc 16"/>
          <p:cNvCxnSpPr>
            <a:cxnSpLocks noChangeShapeType="1"/>
            <a:endCxn id="134149" idx="3"/>
          </p:cNvCxnSpPr>
          <p:nvPr/>
        </p:nvCxnSpPr>
        <p:spPr bwMode="auto">
          <a:xfrm rot="10800000" flipV="1">
            <a:off x="4787900" y="4427538"/>
            <a:ext cx="5329238" cy="2159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55" name="Connecteur en arc 17"/>
          <p:cNvCxnSpPr>
            <a:cxnSpLocks noChangeShapeType="1"/>
          </p:cNvCxnSpPr>
          <p:nvPr/>
        </p:nvCxnSpPr>
        <p:spPr bwMode="auto">
          <a:xfrm rot="16200000" flipH="1">
            <a:off x="4030663" y="4895850"/>
            <a:ext cx="433387" cy="36036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156" name="Connecteur en arc 19"/>
          <p:cNvCxnSpPr>
            <a:cxnSpLocks noChangeShapeType="1"/>
            <a:endCxn id="134151" idx="1"/>
          </p:cNvCxnSpPr>
          <p:nvPr/>
        </p:nvCxnSpPr>
        <p:spPr bwMode="auto">
          <a:xfrm>
            <a:off x="5003800" y="5435600"/>
            <a:ext cx="3024188" cy="57626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157" name="Text Box 2"/>
          <p:cNvSpPr>
            <a:spLocks noChangeArrowheads="1"/>
          </p:cNvSpPr>
          <p:nvPr/>
        </p:nvSpPr>
        <p:spPr bwMode="auto">
          <a:xfrm>
            <a:off x="6516688" y="2266950"/>
            <a:ext cx="3348037" cy="792163"/>
          </a:xfrm>
          <a:prstGeom prst="wedgeRoundRectCallout">
            <a:avLst>
              <a:gd name="adj1" fmla="val 54421"/>
              <a:gd name="adj2" fmla="val 9430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Scroll down in order to see the save button!</a:t>
            </a:r>
          </a:p>
        </p:txBody>
      </p:sp>
      <p:sp>
        <p:nvSpPr>
          <p:cNvPr id="134158" name="Text Box 2"/>
          <p:cNvSpPr>
            <a:spLocks noChangeArrowheads="1"/>
          </p:cNvSpPr>
          <p:nvPr/>
        </p:nvSpPr>
        <p:spPr bwMode="auto">
          <a:xfrm>
            <a:off x="611188" y="5724525"/>
            <a:ext cx="2881312" cy="792163"/>
          </a:xfrm>
          <a:prstGeom prst="wedgeRoundRectCallout">
            <a:avLst>
              <a:gd name="adj1" fmla="val 63903"/>
              <a:gd name="adj2" fmla="val -13281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Save first, then close, then save the page.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Demo: New Content Explorer</a:t>
            </a:r>
          </a:p>
        </p:txBody>
      </p:sp>
      <p:sp>
        <p:nvSpPr>
          <p:cNvPr id="136194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36195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74788"/>
            <a:ext cx="4546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266950"/>
            <a:ext cx="4064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Rectangle à coins arrondis 9"/>
          <p:cNvSpPr>
            <a:spLocks noChangeArrowheads="1"/>
          </p:cNvSpPr>
          <p:nvPr/>
        </p:nvSpPr>
        <p:spPr bwMode="auto">
          <a:xfrm flipV="1">
            <a:off x="4067175" y="1474788"/>
            <a:ext cx="936625" cy="433387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6198" name="Connecteur en arc 10"/>
          <p:cNvCxnSpPr>
            <a:cxnSpLocks noChangeShapeType="1"/>
            <a:stCxn id="136197" idx="3"/>
            <a:endCxn id="136200" idx="1"/>
          </p:cNvCxnSpPr>
          <p:nvPr/>
        </p:nvCxnSpPr>
        <p:spPr bwMode="auto">
          <a:xfrm>
            <a:off x="5003800" y="1692275"/>
            <a:ext cx="2879725" cy="136683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199" name="Text Box 2"/>
          <p:cNvSpPr>
            <a:spLocks noChangeArrowheads="1"/>
          </p:cNvSpPr>
          <p:nvPr/>
        </p:nvSpPr>
        <p:spPr bwMode="auto">
          <a:xfrm>
            <a:off x="9396413" y="4427538"/>
            <a:ext cx="1512887" cy="431800"/>
          </a:xfrm>
          <a:prstGeom prst="wedgeRoundRectCallout">
            <a:avLst>
              <a:gd name="adj1" fmla="val -56231"/>
              <a:gd name="adj2" fmla="val -26752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New entry!</a:t>
            </a:r>
          </a:p>
        </p:txBody>
      </p:sp>
      <p:sp>
        <p:nvSpPr>
          <p:cNvPr id="136200" name="Rectangle à coins arrondis 13"/>
          <p:cNvSpPr>
            <a:spLocks noChangeArrowheads="1"/>
          </p:cNvSpPr>
          <p:nvPr/>
        </p:nvSpPr>
        <p:spPr bwMode="auto">
          <a:xfrm flipV="1">
            <a:off x="7883525" y="2700338"/>
            <a:ext cx="2160588" cy="719137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6201" name="Text Box 2"/>
          <p:cNvSpPr>
            <a:spLocks noChangeArrowheads="1"/>
          </p:cNvSpPr>
          <p:nvPr/>
        </p:nvSpPr>
        <p:spPr bwMode="auto">
          <a:xfrm>
            <a:off x="3203575" y="4500563"/>
            <a:ext cx="1944688" cy="719137"/>
          </a:xfrm>
          <a:prstGeom prst="wedgeRoundRectCallout">
            <a:avLst>
              <a:gd name="adj1" fmla="val 100708"/>
              <a:gd name="adj2" fmla="val 2149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New explorer page!</a:t>
            </a:r>
          </a:p>
        </p:txBody>
      </p:sp>
      <p:sp>
        <p:nvSpPr>
          <p:cNvPr id="136202" name="Text Box 2"/>
          <p:cNvSpPr>
            <a:spLocks noChangeArrowheads="1"/>
          </p:cNvSpPr>
          <p:nvPr/>
        </p:nvSpPr>
        <p:spPr bwMode="auto">
          <a:xfrm>
            <a:off x="2195513" y="2411413"/>
            <a:ext cx="1944687" cy="576262"/>
          </a:xfrm>
          <a:prstGeom prst="wedgeRoundRectCallout">
            <a:avLst>
              <a:gd name="adj1" fmla="val 49000"/>
              <a:gd name="adj2" fmla="val -12852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Save the page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Extra Exercise: Customized Content Explorer</a:t>
            </a:r>
          </a:p>
        </p:txBody>
      </p:sp>
      <p:sp>
        <p:nvSpPr>
          <p:cNvPr id="138242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Login as john. Open the page “Tools -&gt; Users -&gt; Add Users” in order to change the context to the “platform/administrators” group. 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Add a page with a content explorer portlet for the group platform/users. Go to the root navigation root labeled “/default”.</a:t>
            </a:r>
            <a:b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</a:b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Call the new page “Bike Model Explorer”.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Edit the layout of the  new page. Open the content explorer in Edit mode and test it.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Test the different options, each time go back to view mode and test it.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Selected Explorer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Test the default configuration.</a:t>
            </a: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 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Parameterized Explorer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Choose ”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Parameterize”, ”Managed Sites</a:t>
            </a:r>
            <a:r>
              <a:rPr lang="de-DE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“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, and then “acme/documents”.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Jailed Explorer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Choose “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jailed</a:t>
            </a:r>
            <a:r>
              <a:rPr lang="de-DE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“ 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 and then the drive “bikeModelDrive</a:t>
            </a: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. That’s what we need.</a:t>
            </a:r>
          </a:p>
          <a:p>
            <a:pPr marL="530225" indent="-315913" defTabSz="911225" eaLnBrk="0" hangingPunct="1">
              <a:lnSpc>
                <a:spcPct val="90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altLang="ja-JP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1A9BFFA5-A121-D54B-B4AB-6FD0DE9DCE81}" type="slidenum">
              <a:rPr lang="en-GB" sz="15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27</a:t>
            </a:fld>
            <a:endParaRPr lang="en-GB" sz="15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40290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Print Content Page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ext Box 1"/>
          <p:cNvSpPr txBox="1">
            <a:spLocks noChangeArrowheads="1"/>
          </p:cNvSpPr>
          <p:nvPr/>
        </p:nvSpPr>
        <p:spPr bwMode="auto">
          <a:xfrm>
            <a:off x="554038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Preferences</a:t>
            </a:r>
          </a:p>
        </p:txBody>
      </p:sp>
      <p:sp>
        <p:nvSpPr>
          <p:cNvPr id="142338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200" b="1" i="1">
              <a:solidFill>
                <a:srgbClr val="4C4C4C"/>
              </a:solidFill>
            </a:endParaRPr>
          </a:p>
        </p:txBody>
      </p:sp>
      <p:pic>
        <p:nvPicPr>
          <p:cNvPr id="142339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71550"/>
            <a:ext cx="5688013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835150"/>
            <a:ext cx="82296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1" name="Rectangle à coins arrondis 8"/>
          <p:cNvSpPr>
            <a:spLocks noChangeArrowheads="1"/>
          </p:cNvSpPr>
          <p:nvPr/>
        </p:nvSpPr>
        <p:spPr bwMode="auto">
          <a:xfrm>
            <a:off x="5580063" y="1042988"/>
            <a:ext cx="504825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342" name="Rectangle à coins arrondis 9"/>
          <p:cNvSpPr>
            <a:spLocks noChangeArrowheads="1"/>
          </p:cNvSpPr>
          <p:nvPr/>
        </p:nvSpPr>
        <p:spPr bwMode="auto">
          <a:xfrm>
            <a:off x="2627313" y="4284663"/>
            <a:ext cx="3744912" cy="12954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343" name="Rectangle à coins arrondis 11"/>
          <p:cNvSpPr>
            <a:spLocks noChangeArrowheads="1"/>
          </p:cNvSpPr>
          <p:nvPr/>
        </p:nvSpPr>
        <p:spPr bwMode="auto">
          <a:xfrm>
            <a:off x="7235825" y="3563938"/>
            <a:ext cx="1800225" cy="5762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344" name="Text Box 2"/>
          <p:cNvSpPr>
            <a:spLocks noChangeArrowheads="1"/>
          </p:cNvSpPr>
          <p:nvPr/>
        </p:nvSpPr>
        <p:spPr bwMode="auto">
          <a:xfrm>
            <a:off x="6659563" y="5724525"/>
            <a:ext cx="3600450" cy="719138"/>
          </a:xfrm>
          <a:prstGeom prst="wedgeRoundRectCallout">
            <a:avLst>
              <a:gd name="adj1" fmla="val -58787"/>
              <a:gd name="adj2" fmla="val -15529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Select page and parameter for the print link</a:t>
            </a:r>
          </a:p>
        </p:txBody>
      </p:sp>
      <p:sp>
        <p:nvSpPr>
          <p:cNvPr id="142345" name="Text Box 2"/>
          <p:cNvSpPr>
            <a:spLocks noChangeArrowheads="1"/>
          </p:cNvSpPr>
          <p:nvPr/>
        </p:nvSpPr>
        <p:spPr bwMode="auto">
          <a:xfrm>
            <a:off x="7740650" y="4932363"/>
            <a:ext cx="3024188" cy="503237"/>
          </a:xfrm>
          <a:prstGeom prst="wedgeRoundRectCallout">
            <a:avLst>
              <a:gd name="adj1" fmla="val -24213"/>
              <a:gd name="adj2" fmla="val -18608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Activate the print link</a:t>
            </a:r>
          </a:p>
        </p:txBody>
      </p:sp>
      <p:cxnSp>
        <p:nvCxnSpPr>
          <p:cNvPr id="142346" name="Connecteur en arc 16"/>
          <p:cNvCxnSpPr>
            <a:cxnSpLocks noChangeShapeType="1"/>
            <a:stCxn id="142341" idx="1"/>
          </p:cNvCxnSpPr>
          <p:nvPr/>
        </p:nvCxnSpPr>
        <p:spPr bwMode="auto">
          <a:xfrm rot="10800000" flipV="1">
            <a:off x="5148263" y="1258888"/>
            <a:ext cx="431800" cy="792162"/>
          </a:xfrm>
          <a:prstGeom prst="curvedConnector2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411413"/>
            <a:ext cx="9359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6" name="Text Box 1"/>
          <p:cNvSpPr txBox="1">
            <a:spLocks noChangeArrowheads="1"/>
          </p:cNvSpPr>
          <p:nvPr/>
        </p:nvSpPr>
        <p:spPr bwMode="auto">
          <a:xfrm>
            <a:off x="554038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Result</a:t>
            </a:r>
          </a:p>
        </p:txBody>
      </p:sp>
      <p:sp>
        <p:nvSpPr>
          <p:cNvPr id="144387" name="Rectangle 6"/>
          <p:cNvSpPr>
            <a:spLocks noChangeArrowheads="1"/>
          </p:cNvSpPr>
          <p:nvPr/>
        </p:nvSpPr>
        <p:spPr bwMode="auto">
          <a:xfrm>
            <a:off x="436563" y="1519238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200" b="1" i="1">
              <a:solidFill>
                <a:srgbClr val="4C4C4C"/>
              </a:solidFill>
            </a:endParaRPr>
          </a:p>
        </p:txBody>
      </p:sp>
      <p:sp>
        <p:nvSpPr>
          <p:cNvPr id="144388" name="Text Box 2"/>
          <p:cNvSpPr>
            <a:spLocks noChangeArrowheads="1"/>
          </p:cNvSpPr>
          <p:nvPr/>
        </p:nvSpPr>
        <p:spPr bwMode="auto">
          <a:xfrm>
            <a:off x="5219700" y="1331913"/>
            <a:ext cx="3435350" cy="1008062"/>
          </a:xfrm>
          <a:prstGeom prst="wedgeRoundRectCallout">
            <a:avLst>
              <a:gd name="adj1" fmla="val 60796"/>
              <a:gd name="adj2" fmla="val 12777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Print link to special page without header and footer</a:t>
            </a:r>
          </a:p>
        </p:txBody>
      </p:sp>
      <p:sp>
        <p:nvSpPr>
          <p:cNvPr id="144389" name="Rectangle à coins arrondis 13"/>
          <p:cNvSpPr>
            <a:spLocks noChangeArrowheads="1"/>
          </p:cNvSpPr>
          <p:nvPr/>
        </p:nvSpPr>
        <p:spPr bwMode="auto">
          <a:xfrm>
            <a:off x="9180513" y="3063875"/>
            <a:ext cx="1079500" cy="52387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4390" name="Text Box 2"/>
          <p:cNvSpPr>
            <a:spLocks noChangeArrowheads="1"/>
          </p:cNvSpPr>
          <p:nvPr/>
        </p:nvSpPr>
        <p:spPr bwMode="auto">
          <a:xfrm>
            <a:off x="1258888" y="5580063"/>
            <a:ext cx="3744912" cy="720725"/>
          </a:xfrm>
          <a:prstGeom prst="wedgeRoundRectCallout">
            <a:avLst>
              <a:gd name="adj1" fmla="val 39116"/>
              <a:gd name="adj2" fmla="val -14339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The portlet points to a the BikeIntroduce content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 hangingPunct="1">
              <a:lnSpc>
                <a:spcPct val="98000"/>
              </a:lnSpc>
              <a:buClrTx/>
              <a:buSzTx/>
            </a:pPr>
            <a:fld id="{DE1587AA-7EC2-5C4D-8506-A659795C4036}" type="slidenum">
              <a:rPr lang="en-GB" sz="15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  <a:sym typeface="Helvetica Neue Light" charset="0"/>
              </a:rPr>
              <a:pPr algn="r" eaLnBrk="1" hangingPunct="1">
                <a:lnSpc>
                  <a:spcPct val="98000"/>
                </a:lnSpc>
                <a:buClrTx/>
                <a:buSzTx/>
              </a:pPr>
              <a:t>3</a:t>
            </a:fld>
            <a:endParaRPr lang="en-GB" sz="1500">
              <a:solidFill>
                <a:srgbClr val="000000"/>
              </a:solidFill>
              <a:latin typeface="Times New Roman" charset="0"/>
              <a:ea typeface="ＭＳ Ｐゴシック" charset="0"/>
              <a:cs typeface="ＭＳ Ｐゴシック" charset="0"/>
              <a:sym typeface="Helvetica Neue Light" charset="0"/>
            </a:endParaRPr>
          </a:p>
        </p:txBody>
      </p:sp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1875" algn="l"/>
                <a:tab pos="6667500" algn="l"/>
                <a:tab pos="7223125" algn="l"/>
                <a:tab pos="7778750" algn="l"/>
                <a:tab pos="8334375" algn="l"/>
                <a:tab pos="8890000" algn="l"/>
                <a:tab pos="9447213" algn="l"/>
                <a:tab pos="10002838" algn="l"/>
                <a:tab pos="10558463" algn="l"/>
                <a:tab pos="11114088" algn="l"/>
                <a:tab pos="11437938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 hangingPunct="1">
              <a:lnSpc>
                <a:spcPct val="96000"/>
              </a:lnSpc>
              <a:buClrTx/>
              <a:buSzTx/>
            </a:pPr>
            <a:r>
              <a:rPr lang="en-GB" sz="4800">
                <a:solidFill>
                  <a:srgbClr val="FFFFFF"/>
                </a:solidFill>
                <a:latin typeface="Helvetica Neue Light" charset="0"/>
                <a:sym typeface="Helvetica Neue Light" charset="0"/>
              </a:rPr>
              <a:t>Views and Drives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ext Box 1"/>
          <p:cNvSpPr txBox="1">
            <a:spLocks noChangeArrowheads="1"/>
          </p:cNvSpPr>
          <p:nvPr/>
        </p:nvSpPr>
        <p:spPr bwMode="auto">
          <a:xfrm>
            <a:off x="554038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Print Viewer</a:t>
            </a:r>
          </a:p>
        </p:txBody>
      </p:sp>
      <p:sp>
        <p:nvSpPr>
          <p:cNvPr id="146434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200" b="1" i="1">
              <a:solidFill>
                <a:srgbClr val="4C4C4C"/>
              </a:solidFill>
            </a:endParaRP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344613"/>
            <a:ext cx="364807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65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4038" y="1247775"/>
            <a:ext cx="5429250" cy="1762125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65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4213" y="3708400"/>
            <a:ext cx="3533775" cy="108585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588963" y="5148263"/>
            <a:ext cx="103330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>
                <a:solidFill>
                  <a:srgbClr val="4C4C4C"/>
                </a:solidFill>
              </a:rPr>
              <a:t>URL: …/portal/private/acme/</a:t>
            </a:r>
            <a:r>
              <a:rPr lang="en-US" sz="2800" b="1" i="1">
                <a:solidFill>
                  <a:srgbClr val="4C4C4C"/>
                </a:solidFill>
              </a:rPr>
              <a:t>printviewer?content-id</a:t>
            </a:r>
            <a:r>
              <a:rPr lang="en-US" sz="2200">
                <a:solidFill>
                  <a:srgbClr val="4C4C4C"/>
                </a:solidFill>
              </a:rPr>
              <a:t>=/repository/collaboration/sites%20content/live/acme/web%20contents/site%20artifacts/Introduce&amp;isPrint=true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Exercise: Print View</a:t>
            </a:r>
          </a:p>
        </p:txBody>
      </p:sp>
      <p:sp>
        <p:nvSpPr>
          <p:cNvPr id="148482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</a:rPr>
              <a:t>Print View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Login as John. Open the Bike site. 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Switch to Content Edit mode.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Open the Preferences dialog of the “Introduce”. Check “Show option bar”. Save.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Test the print view, and the URL of the print view (address and parameter).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Create a new print page with a content by URL portlet. Change the parameter to “</a:t>
            </a:r>
            <a:r>
              <a:rPr lang="en-US" altLang="ja-JP" sz="2000" b="1" i="1">
                <a:solidFill>
                  <a:srgbClr val="333333"/>
                </a:solidFill>
              </a:rPr>
              <a:t>printPath</a:t>
            </a:r>
            <a:r>
              <a:rPr lang="en-US" sz="2000" b="1" i="1">
                <a:solidFill>
                  <a:srgbClr val="333333"/>
                </a:solidFill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</a:rPr>
              <a:t>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Open the preferences again.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Choose a different page and parameter “</a:t>
            </a:r>
            <a:r>
              <a:rPr lang="en-US" altLang="ja-JP" sz="2000" b="1" i="1">
                <a:solidFill>
                  <a:srgbClr val="333333"/>
                </a:solidFill>
              </a:rPr>
              <a:t>printPath</a:t>
            </a:r>
            <a:r>
              <a:rPr lang="en-US" sz="2000" b="1" i="1">
                <a:solidFill>
                  <a:srgbClr val="333333"/>
                </a:solidFill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</a:rPr>
              <a:t> for the print view.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Test the print view again.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Open the new print page properties and check “Show Max Window”.</a:t>
            </a:r>
          </a:p>
        </p:txBody>
      </p:sp>
      <p:pic>
        <p:nvPicPr>
          <p:cNvPr id="14848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073150"/>
            <a:ext cx="2592388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4" name="Rectangle à coins arrondis 8"/>
          <p:cNvSpPr>
            <a:spLocks noChangeArrowheads="1"/>
          </p:cNvSpPr>
          <p:nvPr/>
        </p:nvSpPr>
        <p:spPr bwMode="auto">
          <a:xfrm>
            <a:off x="9180513" y="1116013"/>
            <a:ext cx="504825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657AEE7F-C7B2-AB45-93FC-2577A98C6924}" type="slidenum">
              <a:rPr lang="en-GB" sz="15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32</a:t>
            </a:fld>
            <a:endParaRPr lang="en-GB" sz="15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50530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Detail Page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Show a Single Content</a:t>
            </a:r>
          </a:p>
        </p:txBody>
      </p:sp>
      <p:sp>
        <p:nvSpPr>
          <p:cNvPr id="152578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When clicking on a entry in the list you open a page containing a Content by URL Portlet. That portlet interprets the URL and shows a single content.</a:t>
            </a:r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1500"/>
            <a:ext cx="299085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650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987675"/>
            <a:ext cx="93630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Show a Single Content</a:t>
            </a:r>
          </a:p>
        </p:txBody>
      </p:sp>
      <p:sp>
        <p:nvSpPr>
          <p:cNvPr id="154626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In theory, you can choose any page, but you should take one with a Content by URL Portlet. You can also point the same page and show the details next to the list. </a:t>
            </a:r>
          </a:p>
        </p:txBody>
      </p:sp>
      <p:pic>
        <p:nvPicPr>
          <p:cNvPr id="10752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027113"/>
            <a:ext cx="91535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752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203575"/>
            <a:ext cx="36290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Show a Single Content</a:t>
            </a:r>
          </a:p>
        </p:txBody>
      </p:sp>
      <p:sp>
        <p:nvSpPr>
          <p:cNvPr id="156674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The Content by URL Portlet has the “dynamic navigation” enabled by default. </a:t>
            </a:r>
          </a:p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“Dynamic navigation” means that the portlet interprets the URL and shows a the single content indicated by the parameter (In this example “content-id”).</a:t>
            </a:r>
          </a:p>
        </p:txBody>
      </p:sp>
      <p:pic>
        <p:nvPicPr>
          <p:cNvPr id="1085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987675"/>
            <a:ext cx="9688512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Exercise: Content List</a:t>
            </a:r>
          </a:p>
        </p:txBody>
      </p:sp>
      <p:sp>
        <p:nvSpPr>
          <p:cNvPr id="158722" name="Rectangle 6"/>
          <p:cNvSpPr>
            <a:spLocks noChangeArrowheads="1"/>
          </p:cNvSpPr>
          <p:nvPr/>
        </p:nvSpPr>
        <p:spPr bwMode="auto">
          <a:xfrm>
            <a:off x="436563" y="1065213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</a:rPr>
              <a:t>Content List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Login as John. Go to the Bike site.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Create a new page for showing bike events, called “Bike Events”.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Put 2 columns.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Drag a Content List portlet to the left column.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Choose the template “</a:t>
            </a:r>
            <a:r>
              <a:rPr lang="en-US" altLang="ja-JP" sz="2000" b="1" i="1">
                <a:solidFill>
                  <a:srgbClr val="333333"/>
                </a:solidFill>
              </a:rPr>
              <a:t>OneColumnCLVTemplate.gtmpl</a:t>
            </a:r>
            <a:r>
              <a:rPr lang="en-US" sz="2000" b="1" i="1">
                <a:solidFill>
                  <a:srgbClr val="333333"/>
                </a:solidFill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</a:rPr>
              <a:t> .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Choose the folder “General Drives -&gt; Sites Management -&gt; bike/web contents/Events”. Save and test the new page.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Take your Content List page and add a “Content By URL Portlet” on the same page in the right column.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Open the Content List Portlet and make “Show in Page” point to the same page.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Extra: Click on “+” and create a new bike event.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84EE764-02B2-5B45-B3E9-E3AC9A317FB5}" type="slidenum">
              <a:rPr lang="en-GB" sz="15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37</a:t>
            </a:fld>
            <a:endParaRPr lang="en-GB" sz="15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Symbolic links – Shortcuts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3200">
                <a:solidFill>
                  <a:srgbClr val="000000"/>
                </a:solidFill>
                <a:latin typeface="Helvetica Neue Light" charset="0"/>
                <a:ea typeface="ＭＳ Ｐゴシック" charset="0"/>
                <a:cs typeface="ＭＳ Ｐゴシック" charset="0"/>
                <a:sym typeface="Helvetica Neue Light" charset="0"/>
              </a:defRPr>
            </a:lvl1pPr>
            <a:lvl2pPr marL="742950" indent="-28575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3200">
                <a:solidFill>
                  <a:srgbClr val="000000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2pPr>
            <a:lvl3pPr marL="11430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3200">
                <a:solidFill>
                  <a:srgbClr val="000000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3pPr>
            <a:lvl4pPr marL="16002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3200">
                <a:solidFill>
                  <a:srgbClr val="000000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4pPr>
            <a:lvl5pPr marL="2057400" indent="-228600" eaLnBrk="0" hangingPunct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3200">
                <a:solidFill>
                  <a:srgbClr val="000000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3200">
                <a:solidFill>
                  <a:srgbClr val="000000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3200">
                <a:solidFill>
                  <a:srgbClr val="000000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3200">
                <a:solidFill>
                  <a:srgbClr val="000000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3200">
                <a:solidFill>
                  <a:srgbClr val="000000"/>
                </a:solidFill>
                <a:latin typeface="Helvetica Neue Light" charset="0"/>
                <a:ea typeface="ＭＳ Ｐゴシック" charset="0"/>
                <a:sym typeface="Helvetica Neue Light" charset="0"/>
              </a:defRPr>
            </a:lvl9pPr>
          </a:lstStyle>
          <a:p>
            <a:pPr defTabSz="1020760" eaLnBrk="1" hangingPunct="1">
              <a:lnSpc>
                <a:spcPct val="92000"/>
              </a:lnSpc>
              <a:buClrTx/>
              <a:buSzTx/>
              <a:defRPr/>
            </a:pPr>
            <a:r>
              <a:rPr lang="en-GB" sz="3600" dirty="0" smtClean="0">
                <a:solidFill>
                  <a:srgbClr val="FFA300"/>
                </a:solidFill>
                <a:latin typeface="+mj-lt"/>
                <a:ea typeface="MS Gothic" charset="0"/>
                <a:cs typeface="MS Gothic" charset="0"/>
              </a:rPr>
              <a:t>Sites Explorer: Symbolic Link</a:t>
            </a:r>
          </a:p>
        </p:txBody>
      </p:sp>
      <p:sp>
        <p:nvSpPr>
          <p:cNvPr id="162818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SymLinks or symbolic links are links to an other node in the repository.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A symbolic link is a place holder for the linked node.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62819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051050"/>
            <a:ext cx="5715000" cy="45339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820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2627313"/>
            <a:ext cx="2840038" cy="1368425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821" name="Rectangle à coins arrondis 8"/>
          <p:cNvSpPr>
            <a:spLocks noChangeArrowheads="1"/>
          </p:cNvSpPr>
          <p:nvPr/>
        </p:nvSpPr>
        <p:spPr bwMode="auto">
          <a:xfrm>
            <a:off x="3348038" y="4643438"/>
            <a:ext cx="1655762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2822" name="Text Box 2"/>
          <p:cNvSpPr>
            <a:spLocks noChangeArrowheads="1"/>
          </p:cNvSpPr>
          <p:nvPr/>
        </p:nvSpPr>
        <p:spPr bwMode="auto">
          <a:xfrm>
            <a:off x="7740650" y="4932363"/>
            <a:ext cx="3095625" cy="792162"/>
          </a:xfrm>
          <a:prstGeom prst="wedgeRoundRectCallout">
            <a:avLst>
              <a:gd name="adj1" fmla="val 7690"/>
              <a:gd name="adj2" fmla="val -15044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Content and its symlink in the same folder</a:t>
            </a:r>
          </a:p>
        </p:txBody>
      </p:sp>
      <p:cxnSp>
        <p:nvCxnSpPr>
          <p:cNvPr id="162823" name="Connecteur en arc 16"/>
          <p:cNvCxnSpPr>
            <a:cxnSpLocks noChangeShapeType="1"/>
            <a:stCxn id="162821" idx="3"/>
            <a:endCxn id="162820" idx="1"/>
          </p:cNvCxnSpPr>
          <p:nvPr/>
        </p:nvCxnSpPr>
        <p:spPr bwMode="auto">
          <a:xfrm flipV="1">
            <a:off x="5003800" y="3311525"/>
            <a:ext cx="2952750" cy="154781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2824" name="Rectangle à coins arrondis 8"/>
          <p:cNvSpPr>
            <a:spLocks noChangeArrowheads="1"/>
          </p:cNvSpPr>
          <p:nvPr/>
        </p:nvSpPr>
        <p:spPr bwMode="auto">
          <a:xfrm>
            <a:off x="7956550" y="2627313"/>
            <a:ext cx="2879725" cy="14398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2825" name="Text Box 2"/>
          <p:cNvSpPr>
            <a:spLocks noChangeArrowheads="1"/>
          </p:cNvSpPr>
          <p:nvPr/>
        </p:nvSpPr>
        <p:spPr bwMode="auto">
          <a:xfrm>
            <a:off x="4211638" y="2916238"/>
            <a:ext cx="2376487" cy="431800"/>
          </a:xfrm>
          <a:prstGeom prst="wedgeRoundRectCallout">
            <a:avLst>
              <a:gd name="adj1" fmla="val -27194"/>
              <a:gd name="adj2" fmla="val 33942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Create a symlink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Sites Explorer: Symbolic Link</a:t>
            </a:r>
          </a:p>
        </p:txBody>
      </p:sp>
      <p:sp>
        <p:nvSpPr>
          <p:cNvPr id="164866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The SymLink of an article points actually to the very same content.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164867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2484438"/>
            <a:ext cx="5943600" cy="13716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68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932363"/>
            <a:ext cx="3889375" cy="15494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869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95475"/>
            <a:ext cx="4483100" cy="19558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870" name="Text Box 2"/>
          <p:cNvSpPr>
            <a:spLocks noChangeArrowheads="1"/>
          </p:cNvSpPr>
          <p:nvPr/>
        </p:nvSpPr>
        <p:spPr bwMode="auto">
          <a:xfrm>
            <a:off x="8316913" y="1547813"/>
            <a:ext cx="2087562" cy="431800"/>
          </a:xfrm>
          <a:prstGeom prst="wedgeRoundRectCallout">
            <a:avLst>
              <a:gd name="adj1" fmla="val -27792"/>
              <a:gd name="adj2" fmla="val 27450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Modify the title</a:t>
            </a:r>
          </a:p>
        </p:txBody>
      </p:sp>
      <p:sp>
        <p:nvSpPr>
          <p:cNvPr id="164871" name="Text Box 2"/>
          <p:cNvSpPr>
            <a:spLocks noChangeArrowheads="1"/>
          </p:cNvSpPr>
          <p:nvPr/>
        </p:nvSpPr>
        <p:spPr bwMode="auto">
          <a:xfrm>
            <a:off x="1979613" y="5724525"/>
            <a:ext cx="3887787" cy="792163"/>
          </a:xfrm>
          <a:prstGeom prst="wedgeRoundRectCallout">
            <a:avLst>
              <a:gd name="adj1" fmla="val 87949"/>
              <a:gd name="adj2" fmla="val -284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Content and the symlink have both been changed.</a:t>
            </a:r>
          </a:p>
        </p:txBody>
      </p:sp>
      <p:sp>
        <p:nvSpPr>
          <p:cNvPr id="164872" name="Text Box 2"/>
          <p:cNvSpPr>
            <a:spLocks noChangeArrowheads="1"/>
          </p:cNvSpPr>
          <p:nvPr/>
        </p:nvSpPr>
        <p:spPr bwMode="auto">
          <a:xfrm>
            <a:off x="971550" y="4572000"/>
            <a:ext cx="3240088" cy="720725"/>
          </a:xfrm>
          <a:prstGeom prst="wedgeRoundRectCallout">
            <a:avLst>
              <a:gd name="adj1" fmla="val 7690"/>
              <a:gd name="adj2" fmla="val -15044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Click on edit on the content or its symlink</a:t>
            </a:r>
          </a:p>
        </p:txBody>
      </p:sp>
      <p:sp>
        <p:nvSpPr>
          <p:cNvPr id="164873" name="Rectangle à coins arrondis 8"/>
          <p:cNvSpPr>
            <a:spLocks noChangeArrowheads="1"/>
          </p:cNvSpPr>
          <p:nvPr/>
        </p:nvSpPr>
        <p:spPr bwMode="auto">
          <a:xfrm>
            <a:off x="2195513" y="3348038"/>
            <a:ext cx="1655762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4874" name="Connecteur en arc 16"/>
          <p:cNvCxnSpPr>
            <a:cxnSpLocks noChangeShapeType="1"/>
            <a:stCxn id="164873" idx="3"/>
            <a:endCxn id="164875" idx="1"/>
          </p:cNvCxnSpPr>
          <p:nvPr/>
        </p:nvCxnSpPr>
        <p:spPr bwMode="auto">
          <a:xfrm flipV="1">
            <a:off x="3851275" y="3203575"/>
            <a:ext cx="2520950" cy="36036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875" name="Rectangle à coins arrondis 8"/>
          <p:cNvSpPr>
            <a:spLocks noChangeArrowheads="1"/>
          </p:cNvSpPr>
          <p:nvPr/>
        </p:nvSpPr>
        <p:spPr bwMode="auto">
          <a:xfrm>
            <a:off x="6372225" y="2987675"/>
            <a:ext cx="4321175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4876" name="Connecteur en arc 16"/>
          <p:cNvCxnSpPr>
            <a:cxnSpLocks noChangeShapeType="1"/>
            <a:stCxn id="164875" idx="2"/>
          </p:cNvCxnSpPr>
          <p:nvPr/>
        </p:nvCxnSpPr>
        <p:spPr bwMode="auto">
          <a:xfrm rot="16200000" flipH="1">
            <a:off x="7776369" y="4175919"/>
            <a:ext cx="2232025" cy="71913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877" name="Rectangle à coins arrondis 8"/>
          <p:cNvSpPr>
            <a:spLocks noChangeArrowheads="1"/>
          </p:cNvSpPr>
          <p:nvPr/>
        </p:nvSpPr>
        <p:spPr bwMode="auto">
          <a:xfrm>
            <a:off x="7451725" y="5651500"/>
            <a:ext cx="3529013" cy="792163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Sites Explorer</a:t>
            </a:r>
          </a:p>
        </p:txBody>
      </p:sp>
      <p:sp>
        <p:nvSpPr>
          <p:cNvPr id="93186" name="Rectangle 6"/>
          <p:cNvSpPr>
            <a:spLocks noChangeArrowheads="1"/>
          </p:cNvSpPr>
          <p:nvPr/>
        </p:nvSpPr>
        <p:spPr bwMode="auto">
          <a:xfrm>
            <a:off x="436563" y="741363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93187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3450"/>
            <a:ext cx="11160125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176463"/>
            <a:ext cx="2120900" cy="7493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9" name="Rectangle à coins arrondis 8"/>
          <p:cNvSpPr>
            <a:spLocks noChangeArrowheads="1"/>
          </p:cNvSpPr>
          <p:nvPr/>
        </p:nvSpPr>
        <p:spPr bwMode="auto">
          <a:xfrm>
            <a:off x="0" y="3994150"/>
            <a:ext cx="1187450" cy="32702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3190" name="Text Box 2"/>
          <p:cNvSpPr>
            <a:spLocks noChangeArrowheads="1"/>
          </p:cNvSpPr>
          <p:nvPr/>
        </p:nvSpPr>
        <p:spPr bwMode="auto">
          <a:xfrm>
            <a:off x="5435600" y="5830888"/>
            <a:ext cx="3313113" cy="685800"/>
          </a:xfrm>
          <a:prstGeom prst="wedgeRoundRectCallout">
            <a:avLst>
              <a:gd name="adj1" fmla="val -75537"/>
              <a:gd name="adj2" fmla="val -16856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List template assigned to the current view</a:t>
            </a:r>
          </a:p>
        </p:txBody>
      </p:sp>
      <p:cxnSp>
        <p:nvCxnSpPr>
          <p:cNvPr id="93191" name="Connecteur en arc 16"/>
          <p:cNvCxnSpPr>
            <a:cxnSpLocks noChangeShapeType="1"/>
            <a:endCxn id="93188" idx="1"/>
          </p:cNvCxnSpPr>
          <p:nvPr/>
        </p:nvCxnSpPr>
        <p:spPr bwMode="auto">
          <a:xfrm rot="5400000" flipH="1" flipV="1">
            <a:off x="284956" y="2590007"/>
            <a:ext cx="1012825" cy="935038"/>
          </a:xfrm>
          <a:prstGeom prst="curvedConnector2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192" name="Rectangle à coins arrondis 8"/>
          <p:cNvSpPr>
            <a:spLocks noChangeArrowheads="1"/>
          </p:cNvSpPr>
          <p:nvPr/>
        </p:nvSpPr>
        <p:spPr bwMode="auto">
          <a:xfrm>
            <a:off x="2411413" y="4391025"/>
            <a:ext cx="8748712" cy="1223963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3193" name="Rectangle à coins arrondis 8"/>
          <p:cNvSpPr>
            <a:spLocks noChangeArrowheads="1"/>
          </p:cNvSpPr>
          <p:nvPr/>
        </p:nvSpPr>
        <p:spPr bwMode="auto">
          <a:xfrm>
            <a:off x="10333038" y="4030663"/>
            <a:ext cx="431800" cy="28892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3194" name="Text Box 2"/>
          <p:cNvSpPr>
            <a:spLocks noChangeArrowheads="1"/>
          </p:cNvSpPr>
          <p:nvPr/>
        </p:nvSpPr>
        <p:spPr bwMode="auto">
          <a:xfrm>
            <a:off x="684213" y="1187450"/>
            <a:ext cx="1295400" cy="504825"/>
          </a:xfrm>
          <a:prstGeom prst="wedgeRoundRectCallout">
            <a:avLst>
              <a:gd name="adj1" fmla="val 48685"/>
              <a:gd name="adj2" fmla="val 17434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3 Views</a:t>
            </a:r>
          </a:p>
        </p:txBody>
      </p:sp>
      <p:sp>
        <p:nvSpPr>
          <p:cNvPr id="93195" name="Text Box 2"/>
          <p:cNvSpPr>
            <a:spLocks noChangeArrowheads="1"/>
          </p:cNvSpPr>
          <p:nvPr/>
        </p:nvSpPr>
        <p:spPr bwMode="auto">
          <a:xfrm>
            <a:off x="3851275" y="1403350"/>
            <a:ext cx="1152525" cy="568325"/>
          </a:xfrm>
          <a:prstGeom prst="wedgeRoundRectCallout">
            <a:avLst>
              <a:gd name="adj1" fmla="val -98690"/>
              <a:gd name="adj2" fmla="val 12707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Reload</a:t>
            </a:r>
          </a:p>
        </p:txBody>
      </p:sp>
      <p:sp>
        <p:nvSpPr>
          <p:cNvPr id="93196" name="Text Box 2"/>
          <p:cNvSpPr>
            <a:spLocks noChangeArrowheads="1"/>
          </p:cNvSpPr>
          <p:nvPr/>
        </p:nvSpPr>
        <p:spPr bwMode="auto">
          <a:xfrm>
            <a:off x="900113" y="5795963"/>
            <a:ext cx="3311525" cy="684212"/>
          </a:xfrm>
          <a:prstGeom prst="wedgeRoundRectCallout">
            <a:avLst>
              <a:gd name="adj1" fmla="val -75537"/>
              <a:gd name="adj2" fmla="val -16856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Current Drive</a:t>
            </a:r>
          </a:p>
        </p:txBody>
      </p:sp>
      <p:sp>
        <p:nvSpPr>
          <p:cNvPr id="93197" name="Text Box 2"/>
          <p:cNvSpPr>
            <a:spLocks noChangeArrowheads="1"/>
          </p:cNvSpPr>
          <p:nvPr/>
        </p:nvSpPr>
        <p:spPr bwMode="auto">
          <a:xfrm>
            <a:off x="3851275" y="2916238"/>
            <a:ext cx="2305050" cy="719137"/>
          </a:xfrm>
          <a:prstGeom prst="wedgeRoundRectCallout">
            <a:avLst>
              <a:gd name="adj1" fmla="val -94042"/>
              <a:gd name="adj2" fmla="val -8754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Back to the previous node</a:t>
            </a:r>
          </a:p>
        </p:txBody>
      </p:sp>
      <p:sp>
        <p:nvSpPr>
          <p:cNvPr id="93198" name="Rectangle à coins arrondis 8"/>
          <p:cNvSpPr>
            <a:spLocks noChangeArrowheads="1"/>
          </p:cNvSpPr>
          <p:nvPr/>
        </p:nvSpPr>
        <p:spPr bwMode="auto">
          <a:xfrm>
            <a:off x="1403350" y="2339975"/>
            <a:ext cx="1223963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3199" name="Rectangle à coins arrondis 8"/>
          <p:cNvSpPr>
            <a:spLocks noChangeArrowheads="1"/>
          </p:cNvSpPr>
          <p:nvPr/>
        </p:nvSpPr>
        <p:spPr bwMode="auto">
          <a:xfrm>
            <a:off x="71438" y="3563938"/>
            <a:ext cx="1404937" cy="3603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3200" name="Text Box 2"/>
          <p:cNvSpPr>
            <a:spLocks noChangeArrowheads="1"/>
          </p:cNvSpPr>
          <p:nvPr/>
        </p:nvSpPr>
        <p:spPr bwMode="auto">
          <a:xfrm>
            <a:off x="8316913" y="2339975"/>
            <a:ext cx="2303462" cy="719138"/>
          </a:xfrm>
          <a:prstGeom prst="wedgeRoundRectCallout">
            <a:avLst>
              <a:gd name="adj1" fmla="val 42972"/>
              <a:gd name="adj2" fmla="val 17208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Choose an other driver</a:t>
            </a:r>
          </a:p>
        </p:txBody>
      </p:sp>
      <p:cxnSp>
        <p:nvCxnSpPr>
          <p:cNvPr id="93201" name="Connecteur en arc 16"/>
          <p:cNvCxnSpPr>
            <a:cxnSpLocks noChangeShapeType="1"/>
          </p:cNvCxnSpPr>
          <p:nvPr/>
        </p:nvCxnSpPr>
        <p:spPr bwMode="auto">
          <a:xfrm rot="16200000" flipH="1">
            <a:off x="2159794" y="2878932"/>
            <a:ext cx="2232025" cy="172878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Exercise: Symbolic Link</a:t>
            </a:r>
          </a:p>
        </p:txBody>
      </p:sp>
      <p:sp>
        <p:nvSpPr>
          <p:cNvPr id="166914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Create a symbolic link of an article.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Right-click on your symlink and modify the content. Save.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Open your original article  and look out for your modifications.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Create a subfolder and move (or cut and paste) your symlink to the subfolder.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55049B3E-BA9E-7B4E-9D76-AE8703C9224C}" type="slidenum">
              <a:rPr lang="en-GB" sz="15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41</a:t>
            </a:fld>
            <a:endParaRPr lang="en-GB" sz="15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8962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Categories – Taxonomy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– Taxonomy</a:t>
            </a:r>
          </a:p>
        </p:txBody>
      </p:sp>
      <p:sp>
        <p:nvSpPr>
          <p:cNvPr id="94210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2722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defRPr/>
            </a:pPr>
            <a:r>
              <a:rPr lang="en-US" sz="2800" b="1" i="1" dirty="0">
                <a:solidFill>
                  <a:srgbClr val="333333"/>
                </a:solidFill>
              </a:rPr>
              <a:t>Introduction</a:t>
            </a:r>
          </a:p>
          <a:p>
            <a:pPr marL="532722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b="1" i="1" dirty="0">
                <a:solidFill>
                  <a:srgbClr val="333333"/>
                </a:solidFill>
              </a:rPr>
              <a:t>Taxonomy is the science of arranging things into classifications. In eXo Content we use both terms: category and taxonomy. </a:t>
            </a:r>
          </a:p>
          <a:p>
            <a:pPr marL="532722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b="1" i="1" dirty="0">
                <a:solidFill>
                  <a:srgbClr val="333333"/>
                </a:solidFill>
              </a:rPr>
              <a:t>Categories are organized in a taxonomy trees. There are several taxonomy trees.</a:t>
            </a:r>
          </a:p>
          <a:p>
            <a:pPr marL="532722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b="1" i="1" dirty="0">
                <a:solidFill>
                  <a:srgbClr val="333333"/>
                </a:solidFill>
              </a:rPr>
              <a:t>Each tree is a hierarchy of categories and subcategories etc.</a:t>
            </a:r>
          </a:p>
          <a:p>
            <a:pPr marL="532722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b="1" i="1" dirty="0">
                <a:solidFill>
                  <a:srgbClr val="333333"/>
                </a:solidFill>
              </a:rPr>
              <a:t>A category appears like a folder, in fact it’s a special taxonomy folder.</a:t>
            </a:r>
          </a:p>
          <a:p>
            <a:pPr marL="532722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b="1" i="1" dirty="0">
                <a:solidFill>
                  <a:srgbClr val="333333"/>
                </a:solidFill>
              </a:rPr>
              <a:t>A document can be in zero, one or several categories.</a:t>
            </a:r>
          </a:p>
          <a:p>
            <a:pPr marL="532722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b="1" i="1" dirty="0">
                <a:solidFill>
                  <a:srgbClr val="333333"/>
                </a:solidFill>
              </a:rPr>
              <a:t> </a:t>
            </a:r>
          </a:p>
          <a:p>
            <a:pPr marL="532722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endParaRPr lang="en-US" sz="2000" b="1" i="1" dirty="0">
              <a:solidFill>
                <a:srgbClr val="333333"/>
              </a:solidFill>
            </a:endParaRPr>
          </a:p>
          <a:p>
            <a:pPr marL="534306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b="1" i="1" dirty="0">
                <a:solidFill>
                  <a:srgbClr val="333333"/>
                </a:solidFill>
              </a:rPr>
              <a:t>There are trees created by default. </a:t>
            </a:r>
          </a:p>
          <a:p>
            <a:pPr marL="534306" indent="-318684" defTabSz="91324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b="1" i="1" dirty="0">
                <a:solidFill>
                  <a:srgbClr val="333333"/>
                </a:solidFill>
              </a:rPr>
              <a:t>You can create your own trees and use it freely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– Taxonomy</a:t>
            </a:r>
          </a:p>
        </p:txBody>
      </p:sp>
      <p:sp>
        <p:nvSpPr>
          <p:cNvPr id="173058" name="Rectangle 6"/>
          <p:cNvSpPr>
            <a:spLocks noChangeArrowheads="1"/>
          </p:cNvSpPr>
          <p:nvPr/>
        </p:nvSpPr>
        <p:spPr bwMode="auto">
          <a:xfrm>
            <a:off x="436563" y="1136650"/>
            <a:ext cx="67278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</a:rPr>
              <a:t>Example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A category appears like a folder, in fact it’s a special taxonomy folder.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Example: The“/acme/categories/acme” folder contains subcategories and symlinks of contents.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A content is assigned to categories by placing symlinks in the desired category folders.</a:t>
            </a:r>
          </a:p>
        </p:txBody>
      </p:sp>
      <p:pic>
        <p:nvPicPr>
          <p:cNvPr id="173059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331913"/>
            <a:ext cx="2971800" cy="41783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Drives</a:t>
            </a:r>
          </a:p>
        </p:txBody>
      </p:sp>
      <p:sp>
        <p:nvSpPr>
          <p:cNvPr id="175106" name="Rectangle 6"/>
          <p:cNvSpPr>
            <a:spLocks noChangeArrowheads="1"/>
          </p:cNvSpPr>
          <p:nvPr/>
        </p:nvSpPr>
        <p:spPr bwMode="auto">
          <a:xfrm>
            <a:off x="436563" y="1136650"/>
            <a:ext cx="67278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If you create a new site, automatically a new category tree is created.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For each tree also a special category drive is created.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The drive points to the category folder and has 2 special category action buttons.</a:t>
            </a:r>
          </a:p>
        </p:txBody>
      </p:sp>
      <p:pic>
        <p:nvPicPr>
          <p:cNvPr id="175107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8" y="3949700"/>
            <a:ext cx="5773737" cy="2422525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538" y="1258888"/>
            <a:ext cx="3830637" cy="4681537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Drives</a:t>
            </a:r>
          </a:p>
        </p:txBody>
      </p:sp>
      <p:sp>
        <p:nvSpPr>
          <p:cNvPr id="177154" name="Rectangle 6"/>
          <p:cNvSpPr>
            <a:spLocks noChangeArrowheads="1"/>
          </p:cNvSpPr>
          <p:nvPr/>
        </p:nvSpPr>
        <p:spPr bwMode="auto">
          <a:xfrm>
            <a:off x="436563" y="1136650"/>
            <a:ext cx="100393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The drive points to the category and has 2 special category action buttons.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You can create new categories by clicking on “Add Category”.</a:t>
            </a:r>
          </a:p>
        </p:txBody>
      </p:sp>
      <p:pic>
        <p:nvPicPr>
          <p:cNvPr id="177155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438400"/>
            <a:ext cx="6492875" cy="3429000"/>
          </a:xfrm>
          <a:prstGeom prst="rect">
            <a:avLst/>
          </a:prstGeom>
          <a:noFill/>
          <a:ln w="9525">
            <a:solidFill>
              <a:srgbClr val="B3B3B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156" name="Rectangle à coins arrondis 8"/>
          <p:cNvSpPr>
            <a:spLocks noChangeArrowheads="1"/>
          </p:cNvSpPr>
          <p:nvPr/>
        </p:nvSpPr>
        <p:spPr bwMode="auto">
          <a:xfrm>
            <a:off x="6156325" y="2484438"/>
            <a:ext cx="2232025" cy="503237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7157" name="Connecteur en arc 16"/>
          <p:cNvCxnSpPr>
            <a:cxnSpLocks noChangeShapeType="1"/>
            <a:stCxn id="177156" idx="3"/>
          </p:cNvCxnSpPr>
          <p:nvPr/>
        </p:nvCxnSpPr>
        <p:spPr bwMode="auto">
          <a:xfrm flipH="1">
            <a:off x="7164388" y="2735263"/>
            <a:ext cx="1223962" cy="1836737"/>
          </a:xfrm>
          <a:prstGeom prst="curvedConnector4">
            <a:avLst>
              <a:gd name="adj1" fmla="val -18676"/>
              <a:gd name="adj2" fmla="val 56861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Drives</a:t>
            </a:r>
          </a:p>
        </p:txBody>
      </p:sp>
      <p:sp>
        <p:nvSpPr>
          <p:cNvPr id="179202" name="Rectangle 6"/>
          <p:cNvSpPr>
            <a:spLocks noChangeArrowheads="1"/>
          </p:cNvSpPr>
          <p:nvPr/>
        </p:nvSpPr>
        <p:spPr bwMode="auto">
          <a:xfrm>
            <a:off x="436563" y="1136650"/>
            <a:ext cx="100393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Add a new content in the new category.</a:t>
            </a:r>
          </a:p>
        </p:txBody>
      </p:sp>
      <p:pic>
        <p:nvPicPr>
          <p:cNvPr id="179203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8700"/>
            <a:ext cx="11160125" cy="2954338"/>
          </a:xfrm>
          <a:prstGeom prst="rect">
            <a:avLst/>
          </a:prstGeom>
          <a:noFill/>
          <a:ln w="9525">
            <a:solidFill>
              <a:srgbClr val="B3B3B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Drives</a:t>
            </a:r>
          </a:p>
        </p:txBody>
      </p:sp>
      <p:sp>
        <p:nvSpPr>
          <p:cNvPr id="181250" name="Rectangle 6"/>
          <p:cNvSpPr>
            <a:spLocks noChangeArrowheads="1"/>
          </p:cNvSpPr>
          <p:nvPr/>
        </p:nvSpPr>
        <p:spPr bwMode="auto">
          <a:xfrm>
            <a:off x="436563" y="1136650"/>
            <a:ext cx="100393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Attention: After creation, the content is stored automatically in a different folder. In the category folder remains a symlink.</a:t>
            </a:r>
          </a:p>
        </p:txBody>
      </p:sp>
      <p:pic>
        <p:nvPicPr>
          <p:cNvPr id="181251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11363"/>
            <a:ext cx="6646863" cy="3281362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252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635375"/>
            <a:ext cx="2501900" cy="19685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Drives</a:t>
            </a:r>
          </a:p>
        </p:txBody>
      </p:sp>
      <p:sp>
        <p:nvSpPr>
          <p:cNvPr id="183298" name="Rectangle 6"/>
          <p:cNvSpPr>
            <a:spLocks noChangeArrowheads="1"/>
          </p:cNvSpPr>
          <p:nvPr/>
        </p:nvSpPr>
        <p:spPr bwMode="auto">
          <a:xfrm>
            <a:off x="436563" y="1136650"/>
            <a:ext cx="100393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  <p:pic>
        <p:nvPicPr>
          <p:cNvPr id="183299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1463675"/>
            <a:ext cx="961072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Drives</a:t>
            </a:r>
          </a:p>
        </p:txBody>
      </p:sp>
      <p:sp>
        <p:nvSpPr>
          <p:cNvPr id="185346" name="Rectangle 6"/>
          <p:cNvSpPr>
            <a:spLocks noChangeArrowheads="1"/>
          </p:cNvSpPr>
          <p:nvPr/>
        </p:nvSpPr>
        <p:spPr bwMode="auto">
          <a:xfrm>
            <a:off x="436563" y="1136650"/>
            <a:ext cx="100393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  <p:pic>
        <p:nvPicPr>
          <p:cNvPr id="18534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16013"/>
            <a:ext cx="6697662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4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5867400"/>
            <a:ext cx="7315200" cy="673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349" name="Rectangle à coins arrondis 8"/>
          <p:cNvSpPr>
            <a:spLocks noChangeArrowheads="1"/>
          </p:cNvSpPr>
          <p:nvPr/>
        </p:nvSpPr>
        <p:spPr bwMode="auto">
          <a:xfrm>
            <a:off x="1979613" y="2555875"/>
            <a:ext cx="3240087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5350" name="Connecteur en arc 16"/>
          <p:cNvCxnSpPr>
            <a:cxnSpLocks noChangeShapeType="1"/>
            <a:stCxn id="185349" idx="3"/>
          </p:cNvCxnSpPr>
          <p:nvPr/>
        </p:nvCxnSpPr>
        <p:spPr bwMode="auto">
          <a:xfrm>
            <a:off x="5219700" y="2771775"/>
            <a:ext cx="5184775" cy="360045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Sites Explorer: Views</a:t>
            </a:r>
          </a:p>
        </p:txBody>
      </p:sp>
      <p:sp>
        <p:nvSpPr>
          <p:cNvPr id="95234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7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The view defines: 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A number of available functions.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The way the current content is rendered. This is defined in a template known as ECM or View Templates.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A view is related to a given membership or a group. That means some views are only available to a restricted group of users.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In consequence, users with more groups can access to more views.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Drives</a:t>
            </a:r>
          </a:p>
        </p:txBody>
      </p:sp>
      <p:sp>
        <p:nvSpPr>
          <p:cNvPr id="187394" name="Rectangle 6"/>
          <p:cNvSpPr>
            <a:spLocks noChangeArrowheads="1"/>
          </p:cNvSpPr>
          <p:nvPr/>
        </p:nvSpPr>
        <p:spPr bwMode="auto">
          <a:xfrm>
            <a:off x="436563" y="1136650"/>
            <a:ext cx="100393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  <p:pic>
        <p:nvPicPr>
          <p:cNvPr id="18739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619250"/>
            <a:ext cx="5329237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Exercise: Categories</a:t>
            </a:r>
          </a:p>
        </p:txBody>
      </p:sp>
      <p:sp>
        <p:nvSpPr>
          <p:cNvPr id="189442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700" b="1" i="1">
                <a:solidFill>
                  <a:srgbClr val="333333"/>
                </a:solidFill>
              </a:rPr>
              <a:t>New Category</a:t>
            </a:r>
            <a:endParaRPr lang="en-US" sz="3000" b="1" i="1">
              <a:solidFill>
                <a:srgbClr val="333333"/>
              </a:solidFill>
            </a:endParaRP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</a:rPr>
              <a:t>Open the acme-category drive</a:t>
            </a: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de-DE" sz="2200" b="1" i="1">
                <a:solidFill>
                  <a:srgbClr val="4C4C4C"/>
                </a:solidFill>
              </a:rPr>
              <a:t>C</a:t>
            </a:r>
            <a:r>
              <a:rPr lang="en-US" altLang="ja-JP" sz="2200" b="1" i="1">
                <a:solidFill>
                  <a:srgbClr val="4C4C4C"/>
                </a:solidFill>
              </a:rPr>
              <a:t>reate a new category “Bike Types”.</a:t>
            </a: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</a:rPr>
              <a:t>Create a new arcticle document in the new “Bike Types” category. </a:t>
            </a: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</a:rPr>
              <a:t>Your new document is automatically copied to a different folder. Now publish the document.</a:t>
            </a: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</a:rPr>
              <a:t>Select “Bike Types Category” and click on “Content Navigation” and assign the page “news” to this new category.</a:t>
            </a: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200" b="1" i="1">
              <a:solidFill>
                <a:srgbClr val="4C4C4C"/>
              </a:solidFill>
            </a:endParaRP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</a:rPr>
              <a:t>Go to the Bike site and hover over “Products” in the navigation.</a:t>
            </a:r>
            <a:r>
              <a:rPr lang="en-US" altLang="ja-JP" sz="2200" b="1" i="1">
                <a:solidFill>
                  <a:srgbClr val="4C4C4C"/>
                </a:solidFill>
              </a:rPr>
              <a:t> Search for your new category and content. Hover also over “News”</a:t>
            </a: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altLang="ja-JP" sz="2200" b="1" i="1">
              <a:solidFill>
                <a:srgbClr val="4C4C4C"/>
              </a:solidFill>
            </a:endParaRP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b="1" i="1">
              <a:solidFill>
                <a:srgbClr val="333333"/>
              </a:solidFill>
            </a:endParaRP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200" b="1" i="1">
              <a:solidFill>
                <a:srgbClr val="4C4C4C"/>
              </a:solidFill>
            </a:endParaRP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200" b="1" i="1">
              <a:solidFill>
                <a:srgbClr val="4C4C4C"/>
              </a:solidFill>
            </a:endParaRP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  <a:p>
            <a:pPr marL="530225" indent="-315913" defTabSz="911225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  <p:pic>
        <p:nvPicPr>
          <p:cNvPr id="189443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1116013"/>
            <a:ext cx="24638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4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859338"/>
            <a:ext cx="2447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0C5ABE9D-F2CF-2345-80DB-1F4977DE6951}" type="slidenum">
              <a:rPr lang="en-GB" sz="15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52</a:t>
            </a:fld>
            <a:endParaRPr lang="en-GB" sz="15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91490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Category List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List</a:t>
            </a:r>
          </a:p>
        </p:txBody>
      </p:sp>
      <p:sp>
        <p:nvSpPr>
          <p:cNvPr id="193538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</a:rPr>
              <a:t>Category List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Categories are organized in a taxonomy tree. There are several taxonomy trees.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You can create your own trees and use it freely.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Each tree is a hierarchy of categories and subcategories etc.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A document can be in zero, one or several categories. 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You can show the categories in the Content List portlet</a:t>
            </a:r>
          </a:p>
          <a:p>
            <a:pPr marL="95726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In that portlet you choose the taxonomy tree.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Category List</a:t>
            </a:r>
          </a:p>
        </p:txBody>
      </p:sp>
      <p:sp>
        <p:nvSpPr>
          <p:cNvPr id="195586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</a:endParaRPr>
          </a:p>
        </p:txBody>
      </p:sp>
      <p:pic>
        <p:nvPicPr>
          <p:cNvPr id="195587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619250"/>
            <a:ext cx="74549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Content List with Dynamic Navigation</a:t>
            </a:r>
          </a:p>
        </p:txBody>
      </p:sp>
      <p:sp>
        <p:nvSpPr>
          <p:cNvPr id="197634" name="Rectangle 6"/>
          <p:cNvSpPr>
            <a:spLocks noChangeArrowheads="1"/>
          </p:cNvSpPr>
          <p:nvPr/>
        </p:nvSpPr>
        <p:spPr bwMode="auto">
          <a:xfrm>
            <a:off x="436563" y="1136650"/>
            <a:ext cx="471487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>
                <a:solidFill>
                  <a:srgbClr val="333333"/>
                </a:solidFill>
              </a:rPr>
              <a:t>Folder by URL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The path of the content list can be dynamically changed by the URL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  <p:pic>
        <p:nvPicPr>
          <p:cNvPr id="197635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555875"/>
            <a:ext cx="74168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Exercise: Category List</a:t>
            </a:r>
          </a:p>
        </p:txBody>
      </p:sp>
      <p:pic>
        <p:nvPicPr>
          <p:cNvPr id="19968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262" y="1907629"/>
            <a:ext cx="33274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2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r>
              <a:rPr lang="en-US" sz="2800" b="1" i="1" dirty="0">
                <a:solidFill>
                  <a:srgbClr val="333333"/>
                </a:solidFill>
              </a:rPr>
              <a:t>Repair the “news” page.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 dirty="0">
                <a:solidFill>
                  <a:srgbClr val="333333"/>
                </a:solidFill>
              </a:rPr>
              <a:t>Login as John. Go to the Bike site. Switch to Content Edit </a:t>
            </a:r>
            <a:r>
              <a:rPr lang="en-US" sz="2000" b="1" i="1" dirty="0" smtClean="0">
                <a:solidFill>
                  <a:srgbClr val="333333"/>
                </a:solidFill>
              </a:rPr>
              <a:t>Mode</a:t>
            </a:r>
            <a:endParaRPr lang="en-US" sz="2000" b="1" i="1" dirty="0">
              <a:solidFill>
                <a:srgbClr val="333333"/>
              </a:solidFill>
            </a:endParaRP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 dirty="0">
                <a:solidFill>
                  <a:srgbClr val="333333"/>
                </a:solidFill>
              </a:rPr>
              <a:t>Edit the portlet preferences of the the left portlet. 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 dirty="0">
                <a:solidFill>
                  <a:srgbClr val="333333"/>
                </a:solidFill>
              </a:rPr>
              <a:t>Drag a Content List Portlet to the first row. For the path, choose the drive General Drives  and select “acme-category” on the right pane. 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 dirty="0">
                <a:solidFill>
                  <a:srgbClr val="333333"/>
                </a:solidFill>
              </a:rPr>
              <a:t>Verify that the “Show in page” points to the </a:t>
            </a:r>
            <a:r>
              <a:rPr lang="en-US" sz="2000" b="1" i="1" u="sng" dirty="0">
                <a:solidFill>
                  <a:srgbClr val="333333"/>
                </a:solidFill>
              </a:rPr>
              <a:t>same</a:t>
            </a:r>
            <a:r>
              <a:rPr lang="en-US" sz="2000" b="1" i="1" dirty="0">
                <a:solidFill>
                  <a:srgbClr val="333333"/>
                </a:solidFill>
              </a:rPr>
              <a:t> page called “news”.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 dirty="0">
                <a:solidFill>
                  <a:srgbClr val="333333"/>
                </a:solidFill>
              </a:rPr>
              <a:t>Save and Test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 dirty="0">
                <a:solidFill>
                  <a:srgbClr val="333333"/>
                </a:solidFill>
              </a:rPr>
              <a:t>The left content list portlet sends a parameter “folder-id” which is interpreted by he right content list portlet. The right portlet shows the content of the folder defined by “folder-id”.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 dirty="0">
                <a:solidFill>
                  <a:srgbClr val="333333"/>
                </a:solidFill>
              </a:rPr>
              <a:t>Extra: Modify the parameter “folder-id” of the dynamic navigations to “path-id”</a:t>
            </a:r>
            <a:r>
              <a:rPr lang="en-US" sz="2000" b="1" i="1" dirty="0" smtClean="0">
                <a:solidFill>
                  <a:srgbClr val="333333"/>
                </a:solidFill>
              </a:rPr>
              <a:t>.</a:t>
            </a: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 dirty="0" smtClean="0">
                <a:solidFill>
                  <a:srgbClr val="333333"/>
                </a:solidFill>
              </a:rPr>
              <a:t>Extra: Assign documents to tags, and </a:t>
            </a:r>
            <a:r>
              <a:rPr lang="en-US" sz="2000" b="1" i="1" dirty="0" err="1" smtClean="0">
                <a:solidFill>
                  <a:srgbClr val="333333"/>
                </a:solidFill>
              </a:rPr>
              <a:t>confige</a:t>
            </a:r>
            <a:r>
              <a:rPr lang="en-US" sz="2000" b="1" i="1" dirty="0" smtClean="0">
                <a:solidFill>
                  <a:srgbClr val="333333"/>
                </a:solidFill>
              </a:rPr>
              <a:t> a navigation by tags.</a:t>
            </a:r>
            <a:endParaRPr lang="en-US" sz="2000" b="1" i="1" dirty="0">
              <a:solidFill>
                <a:srgbClr val="333333"/>
              </a:solidFill>
            </a:endParaRPr>
          </a:p>
          <a:p>
            <a:pPr marL="531813" lvl="1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C71B473-95BE-6540-BBF7-702957D3BE83}" type="slidenum">
              <a:rPr lang="en-GB" sz="15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57</a:t>
            </a:fld>
            <a:endParaRPr lang="en-GB" sz="15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1730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Properties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Properties</a:t>
            </a:r>
          </a:p>
        </p:txBody>
      </p:sp>
      <p:sp>
        <p:nvSpPr>
          <p:cNvPr id="203778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</a:endParaRP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  <p:pic>
        <p:nvPicPr>
          <p:cNvPr id="203779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116013"/>
            <a:ext cx="83566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780" name="Rectangle à coins arrondis 8"/>
          <p:cNvSpPr>
            <a:spLocks noChangeArrowheads="1"/>
          </p:cNvSpPr>
          <p:nvPr/>
        </p:nvSpPr>
        <p:spPr bwMode="auto">
          <a:xfrm>
            <a:off x="7380288" y="2195513"/>
            <a:ext cx="2016125" cy="3603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03781" name="Connecteur en arc 16"/>
          <p:cNvCxnSpPr>
            <a:cxnSpLocks noChangeShapeType="1"/>
            <a:stCxn id="203780" idx="3"/>
          </p:cNvCxnSpPr>
          <p:nvPr/>
        </p:nvCxnSpPr>
        <p:spPr bwMode="auto">
          <a:xfrm flipH="1">
            <a:off x="8316913" y="2374900"/>
            <a:ext cx="1079500" cy="1260475"/>
          </a:xfrm>
          <a:prstGeom prst="curvedConnector4">
            <a:avLst>
              <a:gd name="adj1" fmla="val -21162"/>
              <a:gd name="adj2" fmla="val 57144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>
                <a:solidFill>
                  <a:srgbClr val="FFA300"/>
                </a:solidFill>
              </a:rPr>
              <a:t>Properties</a:t>
            </a:r>
          </a:p>
        </p:txBody>
      </p:sp>
      <p:sp>
        <p:nvSpPr>
          <p:cNvPr id="205826" name="Rectangle 6"/>
          <p:cNvSpPr>
            <a:spLocks noChangeArrowheads="1"/>
          </p:cNvSpPr>
          <p:nvPr/>
        </p:nvSpPr>
        <p:spPr bwMode="auto">
          <a:xfrm>
            <a:off x="436563" y="1136650"/>
            <a:ext cx="10333037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</a:endParaRP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Open the sites explorer. Select “/bike/web contents/Events/Event2”.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In  the system tab click on “View Node Properties”.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What is the “</a:t>
            </a:r>
            <a:r>
              <a:rPr lang="en-US" altLang="ja-JP" sz="2000" b="1" i="1">
                <a:solidFill>
                  <a:srgbClr val="333333"/>
                </a:solidFill>
              </a:rPr>
              <a:t>primaryType</a:t>
            </a:r>
            <a:r>
              <a:rPr lang="en-US" sz="2000" b="1" i="1">
                <a:solidFill>
                  <a:srgbClr val="333333"/>
                </a:solidFill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</a:rPr>
              <a:t> of this node?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How many entries has the multi-value property mixinTypes?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What is the content of “</a:t>
            </a:r>
            <a:r>
              <a:rPr lang="en-US" altLang="ja-JP" sz="2000" b="1" i="1">
                <a:solidFill>
                  <a:srgbClr val="333333"/>
                </a:solidFill>
              </a:rPr>
              <a:t>exo:summary</a:t>
            </a:r>
            <a:r>
              <a:rPr lang="en-US" sz="2000" b="1" i="1">
                <a:solidFill>
                  <a:srgbClr val="333333"/>
                </a:solidFill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</a:rPr>
              <a:t>?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Are there any “publication” or “permission” properties or mixinTypes?</a:t>
            </a: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  <a:p>
            <a:pPr marL="531813" indent="-317500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Sites Explorer: Views</a:t>
            </a:r>
          </a:p>
        </p:txBody>
      </p:sp>
      <p:sp>
        <p:nvSpPr>
          <p:cNvPr id="97282" name="Rectangle 6"/>
          <p:cNvSpPr>
            <a:spLocks noChangeArrowheads="1"/>
          </p:cNvSpPr>
          <p:nvPr/>
        </p:nvSpPr>
        <p:spPr bwMode="auto">
          <a:xfrm>
            <a:off x="436563" y="635000"/>
            <a:ext cx="10537825" cy="552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97283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41563"/>
            <a:ext cx="106553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4" name="Rectangle à coins arrondis 8"/>
          <p:cNvSpPr>
            <a:spLocks noChangeArrowheads="1"/>
          </p:cNvSpPr>
          <p:nvPr/>
        </p:nvSpPr>
        <p:spPr bwMode="auto">
          <a:xfrm>
            <a:off x="71438" y="3060700"/>
            <a:ext cx="1404937" cy="360363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7285" name="Rectangle à coins arrondis 8"/>
          <p:cNvSpPr>
            <a:spLocks noChangeArrowheads="1"/>
          </p:cNvSpPr>
          <p:nvPr/>
        </p:nvSpPr>
        <p:spPr bwMode="auto">
          <a:xfrm>
            <a:off x="684213" y="2413000"/>
            <a:ext cx="574675" cy="50482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7286" name="Rectangle à coins arrondis 8"/>
          <p:cNvSpPr>
            <a:spLocks noChangeArrowheads="1"/>
          </p:cNvSpPr>
          <p:nvPr/>
        </p:nvSpPr>
        <p:spPr bwMode="auto">
          <a:xfrm>
            <a:off x="3924300" y="3636963"/>
            <a:ext cx="6911975" cy="158432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7287" name="Rectangle à coins arrondis 8"/>
          <p:cNvSpPr>
            <a:spLocks noChangeArrowheads="1"/>
          </p:cNvSpPr>
          <p:nvPr/>
        </p:nvSpPr>
        <p:spPr bwMode="auto">
          <a:xfrm>
            <a:off x="3924300" y="2989263"/>
            <a:ext cx="5759450" cy="50482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7288" name="Connecteur en arc 16"/>
          <p:cNvCxnSpPr>
            <a:cxnSpLocks noChangeShapeType="1"/>
            <a:endCxn id="97286" idx="1"/>
          </p:cNvCxnSpPr>
          <p:nvPr/>
        </p:nvCxnSpPr>
        <p:spPr bwMode="auto">
          <a:xfrm>
            <a:off x="1331913" y="2773363"/>
            <a:ext cx="2592387" cy="165576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9" name="Connecteur en arc 16"/>
          <p:cNvCxnSpPr>
            <a:cxnSpLocks noChangeShapeType="1"/>
          </p:cNvCxnSpPr>
          <p:nvPr/>
        </p:nvCxnSpPr>
        <p:spPr bwMode="auto">
          <a:xfrm>
            <a:off x="1258888" y="2701925"/>
            <a:ext cx="2665412" cy="50323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90" name="Text Box 2"/>
          <p:cNvSpPr>
            <a:spLocks noChangeArrowheads="1"/>
          </p:cNvSpPr>
          <p:nvPr/>
        </p:nvSpPr>
        <p:spPr bwMode="auto">
          <a:xfrm>
            <a:off x="250825" y="1258888"/>
            <a:ext cx="1225550" cy="649287"/>
          </a:xfrm>
          <a:prstGeom prst="wedgeRoundRectCallout">
            <a:avLst>
              <a:gd name="adj1" fmla="val 14102"/>
              <a:gd name="adj2" fmla="val 11991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Simple View</a:t>
            </a:r>
          </a:p>
        </p:txBody>
      </p:sp>
      <p:sp>
        <p:nvSpPr>
          <p:cNvPr id="97291" name="Text Box 2"/>
          <p:cNvSpPr>
            <a:spLocks noChangeArrowheads="1"/>
          </p:cNvSpPr>
          <p:nvPr/>
        </p:nvSpPr>
        <p:spPr bwMode="auto">
          <a:xfrm>
            <a:off x="323850" y="5795963"/>
            <a:ext cx="1871663" cy="720725"/>
          </a:xfrm>
          <a:prstGeom prst="wedgeRoundRectCallout">
            <a:avLst>
              <a:gd name="adj1" fmla="val -42731"/>
              <a:gd name="adj2" fmla="val -38130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Drive name: “private”</a:t>
            </a:r>
          </a:p>
        </p:txBody>
      </p:sp>
      <p:sp>
        <p:nvSpPr>
          <p:cNvPr id="97292" name="Text Box 2"/>
          <p:cNvSpPr>
            <a:spLocks noChangeArrowheads="1"/>
          </p:cNvSpPr>
          <p:nvPr/>
        </p:nvSpPr>
        <p:spPr bwMode="auto">
          <a:xfrm>
            <a:off x="6732588" y="1619250"/>
            <a:ext cx="2519362" cy="504825"/>
          </a:xfrm>
          <a:prstGeom prst="wedgeRoundRectCallout">
            <a:avLst>
              <a:gd name="adj1" fmla="val -6750"/>
              <a:gd name="adj2" fmla="val 19883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3 action buttons</a:t>
            </a:r>
          </a:p>
        </p:txBody>
      </p:sp>
      <p:sp>
        <p:nvSpPr>
          <p:cNvPr id="97293" name="Text Box 2"/>
          <p:cNvSpPr>
            <a:spLocks noChangeArrowheads="1"/>
          </p:cNvSpPr>
          <p:nvPr/>
        </p:nvSpPr>
        <p:spPr bwMode="auto">
          <a:xfrm>
            <a:off x="4932363" y="6156325"/>
            <a:ext cx="3240087" cy="431800"/>
          </a:xfrm>
          <a:prstGeom prst="wedgeRoundRectCallout">
            <a:avLst>
              <a:gd name="adj1" fmla="val 18204"/>
              <a:gd name="adj2" fmla="val -25428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Thumbnails template</a:t>
            </a:r>
          </a:p>
        </p:txBody>
      </p:sp>
      <p:sp>
        <p:nvSpPr>
          <p:cNvPr id="97294" name="Text Box 2"/>
          <p:cNvSpPr>
            <a:spLocks noChangeArrowheads="1"/>
          </p:cNvSpPr>
          <p:nvPr/>
        </p:nvSpPr>
        <p:spPr bwMode="auto">
          <a:xfrm>
            <a:off x="1979613" y="1116013"/>
            <a:ext cx="2952750" cy="1079500"/>
          </a:xfrm>
          <a:prstGeom prst="wedgeRoundRectCallout">
            <a:avLst>
              <a:gd name="adj1" fmla="val -6875"/>
              <a:gd name="adj2" fmla="val 13188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The view defines the action buttons and the template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1A08229-C2D4-D34D-81AB-87B7DB2CE032}" type="slidenum">
              <a:rPr lang="en-GB" sz="15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60</a:t>
            </a:fld>
            <a:endParaRPr lang="en-GB" sz="15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7874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Permissions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1"/>
          <p:cNvSpPr>
            <a:spLocks/>
          </p:cNvSpPr>
          <p:nvPr/>
        </p:nvSpPr>
        <p:spPr bwMode="auto">
          <a:xfrm>
            <a:off x="193675" y="7445375"/>
            <a:ext cx="635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pPr algn="r"/>
            <a:r>
              <a:rPr lang="en-US" sz="800" b="1">
                <a:solidFill>
                  <a:srgbClr val="FFFFFF"/>
                </a:solidFill>
                <a:latin typeface="Helvetica Neue" charset="0"/>
                <a:sym typeface="Helvetica Neue" charset="0"/>
              </a:rPr>
              <a:t>3</a:t>
            </a:r>
          </a:p>
        </p:txBody>
      </p:sp>
      <p:sp>
        <p:nvSpPr>
          <p:cNvPr id="209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0538" y="255588"/>
            <a:ext cx="10179050" cy="571500"/>
          </a:xfrm>
        </p:spPr>
        <p:txBody>
          <a:bodyPr lIns="41775" tIns="41775" rIns="41775" bIns="41775" anchor="b"/>
          <a:lstStyle/>
          <a:p>
            <a:pPr eaLnBrk="1" hangingPunct="1"/>
            <a:r>
              <a:rPr lang="en-US" sz="3000">
                <a:latin typeface="Arial" charset="0"/>
                <a:ea typeface="MS Gothic" charset="0"/>
                <a:cs typeface="MS Gothic" charset="0"/>
              </a:rPr>
              <a:t>Permissions</a:t>
            </a:r>
          </a:p>
        </p:txBody>
      </p:sp>
      <p:sp>
        <p:nvSpPr>
          <p:cNvPr id="209923" name="Rectangle 3"/>
          <p:cNvSpPr txBox="1">
            <a:spLocks noChangeArrowheads="1"/>
          </p:cNvSpPr>
          <p:nvPr/>
        </p:nvSpPr>
        <p:spPr bwMode="auto">
          <a:xfrm>
            <a:off x="466725" y="1260475"/>
            <a:ext cx="10180638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775" tIns="41775" rIns="41775" bIns="41775"/>
          <a:lstStyle>
            <a:lvl1pPr marL="342900" indent="-3429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09613" indent="-3175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55562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55562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55562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55562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ts val="613"/>
              </a:spcBef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  <a:sym typeface="Helvetica Neue Light" charset="0"/>
              </a:rPr>
              <a:t>Each node can have permissions on it.</a:t>
            </a:r>
          </a:p>
          <a:p>
            <a:pPr lvl="1" eaLnBrk="1" hangingPunct="1">
              <a:lnSpc>
                <a:spcPct val="120000"/>
              </a:lnSpc>
              <a:spcBef>
                <a:spcPts val="613"/>
              </a:spcBef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  <a:sym typeface="Helvetica Neue Light" charset="0"/>
              </a:rPr>
              <a:t>If there are no permissions for a node: the permissions of the parent node are applied. </a:t>
            </a:r>
          </a:p>
          <a:p>
            <a:pPr lvl="1" eaLnBrk="1" hangingPunct="1">
              <a:lnSpc>
                <a:spcPct val="120000"/>
              </a:lnSpc>
              <a:spcBef>
                <a:spcPts val="613"/>
              </a:spcBef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  <a:sym typeface="Helvetica Neue Light" charset="0"/>
              </a:rPr>
              <a:t>If the parent node neither has permissions the grand-parent’</a:t>
            </a:r>
            <a:r>
              <a:rPr lang="en-US" altLang="ja-JP" sz="2200" b="1" i="1">
                <a:solidFill>
                  <a:srgbClr val="4C4C4C"/>
                </a:solidFill>
                <a:sym typeface="Helvetica Neue Light" charset="0"/>
              </a:rPr>
              <a:t>s permissions are applied, etc. etc.</a:t>
            </a:r>
          </a:p>
          <a:p>
            <a:pPr lvl="1" eaLnBrk="1" hangingPunct="1">
              <a:lnSpc>
                <a:spcPct val="120000"/>
              </a:lnSpc>
              <a:spcBef>
                <a:spcPts val="613"/>
              </a:spcBef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200" b="1" i="1">
              <a:solidFill>
                <a:srgbClr val="4C4C4C"/>
              </a:solidFill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/>
          <p:cNvSpPr>
            <a:spLocks/>
          </p:cNvSpPr>
          <p:nvPr/>
        </p:nvSpPr>
        <p:spPr bwMode="auto">
          <a:xfrm>
            <a:off x="193675" y="7445375"/>
            <a:ext cx="635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pPr algn="r"/>
            <a:r>
              <a:rPr lang="en-US" sz="800" b="1">
                <a:solidFill>
                  <a:srgbClr val="FFFFFF"/>
                </a:solidFill>
                <a:latin typeface="Helvetica Neue" charset="0"/>
                <a:sym typeface="Helvetica Neue" charset="0"/>
              </a:rPr>
              <a:t>3</a:t>
            </a:r>
          </a:p>
        </p:txBody>
      </p:sp>
      <p:sp>
        <p:nvSpPr>
          <p:cNvPr id="210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0538" y="255588"/>
            <a:ext cx="10179050" cy="571500"/>
          </a:xfrm>
        </p:spPr>
        <p:txBody>
          <a:bodyPr lIns="41775" tIns="41775" rIns="41775" bIns="41775" anchor="b"/>
          <a:lstStyle/>
          <a:p>
            <a:pPr eaLnBrk="1" hangingPunct="1"/>
            <a:r>
              <a:rPr lang="en-US" sz="3000">
                <a:latin typeface="Arial" charset="0"/>
                <a:ea typeface="MS Gothic" charset="0"/>
                <a:cs typeface="MS Gothic" charset="0"/>
              </a:rPr>
              <a:t>Permissions</a:t>
            </a:r>
          </a:p>
        </p:txBody>
      </p:sp>
      <p:sp>
        <p:nvSpPr>
          <p:cNvPr id="210947" name="Rectangle 3"/>
          <p:cNvSpPr txBox="1">
            <a:spLocks noChangeArrowheads="1"/>
          </p:cNvSpPr>
          <p:nvPr/>
        </p:nvSpPr>
        <p:spPr bwMode="auto">
          <a:xfrm>
            <a:off x="466725" y="1260475"/>
            <a:ext cx="10180638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1775" tIns="41775" rIns="41775" bIns="41775"/>
          <a:lstStyle>
            <a:lvl1pPr marL="342900" indent="-3429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09613" indent="-3175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555625" eaLnBrk="0"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55562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55562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55562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55562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ts val="613"/>
              </a:spcBef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  <a:sym typeface="Helvetica Neue Light" charset="0"/>
              </a:rPr>
              <a:t>The content explorer shows those permissions that are valid for the current node –  it does not indicated whether the permissions are actually inherited. </a:t>
            </a:r>
          </a:p>
          <a:p>
            <a:pPr lvl="1" eaLnBrk="1" hangingPunct="1">
              <a:lnSpc>
                <a:spcPct val="120000"/>
              </a:lnSpc>
              <a:spcBef>
                <a:spcPts val="613"/>
              </a:spcBef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  <a:sym typeface="Helvetica Neue Light" charset="0"/>
              </a:rPr>
              <a:t>When you start modifying the permissions and the permissions are inherited, the content explorer copies first the inherited permissions to the current node and applies then the modifications.</a:t>
            </a:r>
          </a:p>
          <a:p>
            <a:pPr lvl="1" eaLnBrk="1" hangingPunct="1">
              <a:lnSpc>
                <a:spcPct val="120000"/>
              </a:lnSpc>
              <a:spcBef>
                <a:spcPts val="613"/>
              </a:spcBef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200" b="1" i="1">
                <a:solidFill>
                  <a:srgbClr val="4C4C4C"/>
                </a:solidFill>
                <a:sym typeface="Helvetica Neue Light" charset="0"/>
              </a:rPr>
              <a:t>Technical information: Permissions are stored in the property “</a:t>
            </a:r>
            <a:r>
              <a:rPr lang="en-US" altLang="ja-JP" sz="2200" b="1" i="1">
                <a:solidFill>
                  <a:srgbClr val="4C4C4C"/>
                </a:solidFill>
                <a:sym typeface="Helvetica Neue Light" charset="0"/>
              </a:rPr>
              <a:t>exo:permission</a:t>
            </a:r>
            <a:r>
              <a:rPr lang="en-US" sz="2200" b="1" i="1">
                <a:solidFill>
                  <a:srgbClr val="4C4C4C"/>
                </a:solidFill>
                <a:sym typeface="Helvetica Neue Light" charset="0"/>
              </a:rPr>
              <a:t>”</a:t>
            </a:r>
            <a:r>
              <a:rPr lang="en-US" altLang="ja-JP" sz="2200" b="1" i="1">
                <a:solidFill>
                  <a:srgbClr val="4C4C4C"/>
                </a:solidFill>
                <a:sym typeface="Helvetica Neue Light" charset="0"/>
              </a:rPr>
              <a:t>. This property is defined by the mixin </a:t>
            </a:r>
            <a:r>
              <a:rPr lang="en-US" sz="2200" b="1" i="1">
                <a:solidFill>
                  <a:srgbClr val="4C4C4C"/>
                </a:solidFill>
                <a:sym typeface="Helvetica Neue Light" charset="0"/>
              </a:rPr>
              <a:t>“</a:t>
            </a:r>
            <a:r>
              <a:rPr lang="en-US" altLang="ja-JP" sz="2200" b="1" i="1">
                <a:solidFill>
                  <a:srgbClr val="4C4C4C"/>
                </a:solidFill>
                <a:sym typeface="Helvetica Neue Light" charset="0"/>
              </a:rPr>
              <a:t>mix:privilegeable</a:t>
            </a:r>
            <a:r>
              <a:rPr lang="en-US" sz="2200" b="1" i="1">
                <a:solidFill>
                  <a:srgbClr val="4C4C4C"/>
                </a:solidFill>
                <a:sym typeface="Helvetica Neue Light" charset="0"/>
              </a:rPr>
              <a:t>”</a:t>
            </a:r>
            <a:r>
              <a:rPr lang="en-US" altLang="ja-JP" sz="2200" b="1" i="1">
                <a:solidFill>
                  <a:srgbClr val="4C4C4C"/>
                </a:solidFill>
                <a:sym typeface="Helvetica Neue Light" charset="0"/>
              </a:rPr>
              <a:t>.</a:t>
            </a:r>
            <a:endParaRPr lang="en-US" sz="2200" b="1" i="1">
              <a:solidFill>
                <a:srgbClr val="4C4C4C"/>
              </a:solidFill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/>
          <p:cNvSpPr>
            <a:spLocks/>
          </p:cNvSpPr>
          <p:nvPr/>
        </p:nvSpPr>
        <p:spPr bwMode="auto">
          <a:xfrm>
            <a:off x="193675" y="7445375"/>
            <a:ext cx="635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pPr algn="r"/>
            <a:r>
              <a:rPr lang="en-US" sz="800" b="1">
                <a:solidFill>
                  <a:srgbClr val="FFFFFF"/>
                </a:solidFill>
                <a:latin typeface="Helvetica Neue" charset="0"/>
                <a:sym typeface="Helvetica Neue" charset="0"/>
              </a:rPr>
              <a:t>3</a:t>
            </a:r>
          </a:p>
        </p:txBody>
      </p:sp>
      <p:sp>
        <p:nvSpPr>
          <p:cNvPr id="211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0538" y="255588"/>
            <a:ext cx="10179050" cy="571500"/>
          </a:xfrm>
        </p:spPr>
        <p:txBody>
          <a:bodyPr lIns="41775" tIns="41775" rIns="41775" bIns="41775" anchor="b"/>
          <a:lstStyle/>
          <a:p>
            <a:pPr eaLnBrk="1" hangingPunct="1"/>
            <a:r>
              <a:rPr lang="en-US" sz="3000">
                <a:latin typeface="Arial" charset="0"/>
                <a:ea typeface="MS Gothic" charset="0"/>
                <a:cs typeface="MS Gothic" charset="0"/>
              </a:rPr>
              <a:t>Permissions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6725" y="1260475"/>
            <a:ext cx="10180638" cy="5087938"/>
          </a:xfrm>
          <a:prstGeom prst="rect">
            <a:avLst/>
          </a:prstGeom>
        </p:spPr>
        <p:txBody>
          <a:bodyPr lIns="41775" tIns="41775" rIns="41775" bIns="41775"/>
          <a:lstStyle/>
          <a:p>
            <a:pPr marL="583599" lvl="1" indent="-261118" defTabSz="456955">
              <a:lnSpc>
                <a:spcPct val="120000"/>
              </a:lnSpc>
              <a:spcBef>
                <a:spcPts val="616"/>
              </a:spcBef>
              <a:buClr>
                <a:srgbClr val="FFA300"/>
              </a:buClr>
              <a:buSzPct val="120000"/>
              <a:defRPr/>
            </a:pPr>
            <a:endParaRPr lang="en-US" sz="2200" b="1" i="1" kern="0" dirty="0">
              <a:solidFill>
                <a:srgbClr val="4C4C4C"/>
              </a:solidFill>
              <a:latin typeface="+mn-lt"/>
              <a:ea typeface="+mn-ea"/>
              <a:cs typeface="+mn-cs"/>
              <a:sym typeface="Helvetica Neue Light"/>
            </a:endParaRPr>
          </a:p>
          <a:p>
            <a:pPr marL="583599" lvl="1" indent="-261118" defTabSz="456955">
              <a:lnSpc>
                <a:spcPct val="120000"/>
              </a:lnSpc>
              <a:spcBef>
                <a:spcPts val="616"/>
              </a:spcBef>
              <a:buClr>
                <a:srgbClr val="FFA300"/>
              </a:buClr>
              <a:buSzPct val="120000"/>
              <a:buFont typeface="Segoe UI" pitchFamily="34" charset="0"/>
              <a:buChar char="»"/>
              <a:defRPr/>
            </a:pPr>
            <a:endParaRPr lang="en-US" sz="2200" b="1" i="1" kern="0" dirty="0">
              <a:solidFill>
                <a:srgbClr val="4C4C4C"/>
              </a:solidFill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2119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1155700"/>
            <a:ext cx="8418513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/>
          <p:cNvSpPr>
            <a:spLocks/>
          </p:cNvSpPr>
          <p:nvPr/>
        </p:nvSpPr>
        <p:spPr bwMode="auto">
          <a:xfrm>
            <a:off x="193675" y="7445375"/>
            <a:ext cx="6350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/>
          <a:p>
            <a:pPr algn="r"/>
            <a:r>
              <a:rPr lang="en-US" sz="800" b="1">
                <a:solidFill>
                  <a:srgbClr val="FFFFFF"/>
                </a:solidFill>
                <a:latin typeface="Helvetica Neue" charset="0"/>
                <a:sym typeface="Helvetica Neue" charset="0"/>
              </a:rPr>
              <a:t>3</a:t>
            </a:r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0538" y="255588"/>
            <a:ext cx="10179050" cy="571500"/>
          </a:xfrm>
        </p:spPr>
        <p:txBody>
          <a:bodyPr lIns="41775" tIns="41775" rIns="41775" bIns="41775" anchor="b"/>
          <a:lstStyle/>
          <a:p>
            <a:pPr eaLnBrk="1" hangingPunct="1"/>
            <a:r>
              <a:rPr lang="en-US" sz="3200">
                <a:latin typeface="Arial" charset="0"/>
                <a:ea typeface="MS Gothic" charset="0"/>
                <a:cs typeface="MS Gothic" charset="0"/>
              </a:rPr>
              <a:t>Exercise: </a:t>
            </a:r>
            <a:r>
              <a:rPr lang="en-US" sz="3000">
                <a:latin typeface="Arial" charset="0"/>
                <a:ea typeface="MS Gothic" charset="0"/>
                <a:cs typeface="MS Gothic" charset="0"/>
              </a:rPr>
              <a:t>Permissions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92125" y="1344613"/>
            <a:ext cx="10179050" cy="5087937"/>
          </a:xfrm>
        </p:spPr>
        <p:txBody>
          <a:bodyPr lIns="41775" tIns="41775" rIns="41775" bIns="41775"/>
          <a:lstStyle/>
          <a:p>
            <a:pPr marL="532722" indent="-318684" defTabSz="913243">
              <a:lnSpc>
                <a:spcPct val="98000"/>
              </a:lnSpc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dirty="0"/>
              <a:t>Look in as john. Open the sites explorer.</a:t>
            </a:r>
            <a:r>
              <a:rPr lang="en-US" sz="2000" kern="1200" dirty="0">
                <a:latin typeface="Arial" charset="0"/>
                <a:ea typeface="MS Gothic" charset="0"/>
                <a:cs typeface="MS Gothic" charset="0"/>
              </a:rPr>
              <a:t> </a:t>
            </a:r>
          </a:p>
          <a:p>
            <a:pPr marL="532722" indent="-318684" defTabSz="913243">
              <a:lnSpc>
                <a:spcPct val="98000"/>
              </a:lnSpc>
              <a:buClr>
                <a:srgbClr val="FFA300"/>
              </a:buClr>
              <a:buSzPct val="120000"/>
              <a:buFont typeface="Segoe UI" charset="0"/>
              <a:buChar char="»"/>
              <a:defRPr/>
            </a:pPr>
            <a:r>
              <a:rPr lang="en-US" sz="2000" kern="1200" dirty="0">
                <a:latin typeface="Arial" charset="0"/>
                <a:ea typeface="MS Gothic" charset="0"/>
                <a:cs typeface="MS Gothic" charset="0"/>
              </a:rPr>
              <a:t>Select “/bike/web contents/Events/Event2”.</a:t>
            </a:r>
            <a:endParaRPr lang="en-US" sz="2000" dirty="0"/>
          </a:p>
          <a:p>
            <a:pPr marL="533252" indent="-319000" defTabSz="914149">
              <a:lnSpc>
                <a:spcPct val="150000"/>
              </a:lnSpc>
              <a:buClr>
                <a:srgbClr val="FFA300"/>
              </a:buClr>
              <a:buSzPct val="120000"/>
              <a:buFont typeface="Segoe UI" pitchFamily="34" charset="0"/>
              <a:buChar char="»"/>
              <a:defRPr/>
            </a:pPr>
            <a:r>
              <a:rPr lang="en-US" sz="2000" dirty="0"/>
              <a:t>Look at the properties of a node. Be sure that there are no permission properties.</a:t>
            </a:r>
          </a:p>
          <a:p>
            <a:pPr marL="533252" indent="-319000" defTabSz="914149">
              <a:lnSpc>
                <a:spcPct val="150000"/>
              </a:lnSpc>
              <a:buClr>
                <a:srgbClr val="FFA300"/>
              </a:buClr>
              <a:buSzPct val="120000"/>
              <a:buFont typeface="Segoe UI" pitchFamily="34" charset="0"/>
              <a:buChar char="»"/>
              <a:defRPr/>
            </a:pPr>
            <a:r>
              <a:rPr lang="en-US" sz="2000" dirty="0"/>
              <a:t>Change the permissions of the node, the user </a:t>
            </a:r>
            <a:r>
              <a:rPr lang="en-US" sz="2000" dirty="0" err="1"/>
              <a:t>mary</a:t>
            </a:r>
            <a:r>
              <a:rPr lang="en-US" sz="2000" dirty="0"/>
              <a:t> should be able to modify it.</a:t>
            </a:r>
          </a:p>
          <a:p>
            <a:pPr marL="533252" indent="-319000" defTabSz="914149">
              <a:lnSpc>
                <a:spcPct val="150000"/>
              </a:lnSpc>
              <a:buClr>
                <a:srgbClr val="FFA300"/>
              </a:buClr>
              <a:buSzPct val="120000"/>
              <a:buFont typeface="Segoe UI" pitchFamily="34" charset="0"/>
              <a:buChar char="»"/>
              <a:defRPr/>
            </a:pPr>
            <a:r>
              <a:rPr lang="en-US" sz="2000" dirty="0"/>
              <a:t>Open the properties again and find the permission properties.</a:t>
            </a:r>
          </a:p>
          <a:p>
            <a:pPr marL="533252" indent="-319000" defTabSz="914149">
              <a:lnSpc>
                <a:spcPct val="150000"/>
              </a:lnSpc>
              <a:buClr>
                <a:srgbClr val="FFA300"/>
              </a:buClr>
              <a:buSzPct val="120000"/>
              <a:buFont typeface="Segoe UI" pitchFamily="34" charset="0"/>
              <a:buChar char="»"/>
              <a:defRPr/>
            </a:pPr>
            <a:endParaRPr lang="en-US" sz="2000" dirty="0"/>
          </a:p>
          <a:p>
            <a:pPr marL="258714" indent="-255541" defTabSz="457115" eaLnBrk="1" hangingPunct="1">
              <a:lnSpc>
                <a:spcPct val="120000"/>
              </a:lnSpc>
              <a:spcBef>
                <a:spcPts val="615"/>
              </a:spcBef>
              <a:buFont typeface="Symbol" pitchFamily="18" charset="2"/>
              <a:buChar char="•"/>
              <a:defRPr/>
            </a:pPr>
            <a:endParaRPr lang="en-US" sz="2000" dirty="0"/>
          </a:p>
          <a:p>
            <a:pPr marL="258714" indent="-255541" defTabSz="457115" eaLnBrk="1" hangingPunct="1">
              <a:lnSpc>
                <a:spcPct val="120000"/>
              </a:lnSpc>
              <a:spcBef>
                <a:spcPts val="615"/>
              </a:spcBef>
              <a:buFont typeface="Symbol" pitchFamily="18" charset="2"/>
              <a:buChar char="•"/>
              <a:defRPr/>
            </a:pP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C54BAE6B-1830-6646-AD6C-01CD6A425D41}" type="slidenum">
              <a:rPr lang="en-GB" sz="1500">
                <a:solidFill>
                  <a:srgbClr val="000000"/>
                </a:solidFill>
                <a:latin typeface="Times New Roman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65</a:t>
            </a:fld>
            <a:endParaRPr lang="en-GB" sz="15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Direct Web Links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Direct Access – in the Web Browser</a:t>
            </a:r>
          </a:p>
        </p:txBody>
      </p:sp>
      <p:sp>
        <p:nvSpPr>
          <p:cNvPr id="216066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Open any node using a direct URL. This is also called </a:t>
            </a:r>
            <a:r>
              <a:rPr lang="ja-JP" altLang="en-US" sz="2000" b="1" i="1">
                <a:solidFill>
                  <a:srgbClr val="333333"/>
                </a:solidFill>
              </a:rPr>
              <a:t>“</a:t>
            </a:r>
            <a:r>
              <a:rPr lang="en-US" altLang="ja-JP" sz="2000" b="1" i="1">
                <a:solidFill>
                  <a:srgbClr val="333333"/>
                </a:solidFill>
              </a:rPr>
              <a:t>rest exposition</a:t>
            </a:r>
            <a:r>
              <a:rPr lang="ja-JP" altLang="en-US" sz="2000" b="1" i="1">
                <a:solidFill>
                  <a:srgbClr val="333333"/>
                </a:solidFill>
              </a:rPr>
              <a:t>”</a:t>
            </a:r>
            <a:r>
              <a:rPr lang="en-US" altLang="ja-JP" sz="2000" b="1" i="1">
                <a:solidFill>
                  <a:srgbClr val="333333"/>
                </a:solidFill>
              </a:rPr>
              <a:t>.</a:t>
            </a:r>
          </a:p>
          <a:p>
            <a:pPr marL="530225" indent="-315913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Rendering of the document is done by the browser.</a:t>
            </a:r>
          </a:p>
          <a:p>
            <a:pPr marL="530225" indent="-315913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  <p:pic>
        <p:nvPicPr>
          <p:cNvPr id="21606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2006600"/>
            <a:ext cx="5008562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68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979613"/>
            <a:ext cx="36099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Rectangle à coins arrondis 8"/>
          <p:cNvSpPr>
            <a:spLocks noChangeArrowheads="1"/>
          </p:cNvSpPr>
          <p:nvPr/>
        </p:nvSpPr>
        <p:spPr bwMode="auto">
          <a:xfrm>
            <a:off x="1547813" y="5724525"/>
            <a:ext cx="2087562" cy="35877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6070" name="Connecteur en arc 16"/>
          <p:cNvCxnSpPr>
            <a:cxnSpLocks noChangeShapeType="1"/>
            <a:stCxn id="216069" idx="3"/>
          </p:cNvCxnSpPr>
          <p:nvPr/>
        </p:nvCxnSpPr>
        <p:spPr bwMode="auto">
          <a:xfrm flipV="1">
            <a:off x="3635375" y="4392613"/>
            <a:ext cx="2520950" cy="15113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Direct Access – in the Content Explorer</a:t>
            </a:r>
          </a:p>
        </p:txBody>
      </p:sp>
      <p:sp>
        <p:nvSpPr>
          <p:cNvPr id="218114" name="Rectangle 6"/>
          <p:cNvSpPr>
            <a:spLocks noChangeArrowheads="1"/>
          </p:cNvSpPr>
          <p:nvPr/>
        </p:nvSpPr>
        <p:spPr bwMode="auto">
          <a:xfrm>
            <a:off x="436563" y="1138238"/>
            <a:ext cx="6656387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View a document using a direct URL to the content explorer. </a:t>
            </a:r>
          </a:p>
          <a:p>
            <a:pPr marL="530225" indent="-315913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</a:rPr>
              <a:t>In fact you open the content explorer page with a parameter, the content explorer open directly the indicated document. </a:t>
            </a:r>
          </a:p>
          <a:p>
            <a:pPr marL="530225" indent="-315913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  <p:pic>
        <p:nvPicPr>
          <p:cNvPr id="218115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1042988"/>
            <a:ext cx="3608388" cy="4032250"/>
          </a:xfrm>
          <a:prstGeom prst="rect">
            <a:avLst/>
          </a:prstGeom>
          <a:noFill/>
          <a:ln w="9525">
            <a:solidFill>
              <a:srgbClr val="B3B3B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116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011863"/>
            <a:ext cx="1058545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7" name="Rectangle à coins arrondis 8"/>
          <p:cNvSpPr>
            <a:spLocks noChangeArrowheads="1"/>
          </p:cNvSpPr>
          <p:nvPr/>
        </p:nvSpPr>
        <p:spPr bwMode="auto">
          <a:xfrm>
            <a:off x="8459788" y="4572000"/>
            <a:ext cx="1512887" cy="287338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8118" name="Connecteur en arc 16"/>
          <p:cNvCxnSpPr>
            <a:cxnSpLocks noChangeShapeType="1"/>
            <a:stCxn id="218117" idx="1"/>
            <a:endCxn id="218116" idx="0"/>
          </p:cNvCxnSpPr>
          <p:nvPr/>
        </p:nvCxnSpPr>
        <p:spPr bwMode="auto">
          <a:xfrm rot="10800000" flipV="1">
            <a:off x="5688013" y="4716463"/>
            <a:ext cx="2771775" cy="1295400"/>
          </a:xfrm>
          <a:prstGeom prst="curvedConnector2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8119" name="Text Box 2"/>
          <p:cNvSpPr>
            <a:spLocks noChangeArrowheads="1"/>
          </p:cNvSpPr>
          <p:nvPr/>
        </p:nvSpPr>
        <p:spPr bwMode="auto">
          <a:xfrm>
            <a:off x="1763713" y="4427538"/>
            <a:ext cx="2736850" cy="720725"/>
          </a:xfrm>
          <a:prstGeom prst="wedgeRoundRectCallout">
            <a:avLst>
              <a:gd name="adj1" fmla="val -27806"/>
              <a:gd name="adj2" fmla="val 17697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Direct URL to the siteExplorer page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Direct Access – in the Content Explorer</a:t>
            </a:r>
          </a:p>
        </p:txBody>
      </p:sp>
      <p:sp>
        <p:nvSpPr>
          <p:cNvPr id="220162" name="Rectangle 6"/>
          <p:cNvSpPr>
            <a:spLocks noChangeArrowheads="1"/>
          </p:cNvSpPr>
          <p:nvPr/>
        </p:nvSpPr>
        <p:spPr bwMode="auto">
          <a:xfrm>
            <a:off x="436563" y="1138238"/>
            <a:ext cx="103314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2813" eaLnBrk="0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</a:endParaRPr>
          </a:p>
        </p:txBody>
      </p:sp>
      <p:pic>
        <p:nvPicPr>
          <p:cNvPr id="220163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076325"/>
            <a:ext cx="10909300" cy="579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38" y="255588"/>
            <a:ext cx="10179050" cy="646112"/>
          </a:xfrm>
        </p:spPr>
        <p:txBody>
          <a:bodyPr lIns="41779" tIns="41779" rIns="41779" bIns="41779" anchor="b"/>
          <a:lstStyle/>
          <a:p>
            <a:pPr eaLnBrk="1" hangingPunct="1"/>
            <a:r>
              <a:rPr lang="en-US">
                <a:latin typeface="Arial" charset="0"/>
                <a:ea typeface="MS Gothic" charset="0"/>
                <a:cs typeface="MS Gothic" charset="0"/>
              </a:rPr>
              <a:t>Exercise: WebDav</a:t>
            </a:r>
          </a:p>
        </p:txBody>
      </p:sp>
      <p:sp>
        <p:nvSpPr>
          <p:cNvPr id="222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950" y="1563688"/>
            <a:ext cx="10177463" cy="5091112"/>
          </a:xfrm>
        </p:spPr>
        <p:txBody>
          <a:bodyPr lIns="41779" tIns="41779" rIns="41779" bIns="41779"/>
          <a:lstStyle/>
          <a:p>
            <a:pPr lvl="1"/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  <a:t>Connect to your server by WebDAV (Office, WebFolder)</a:t>
            </a:r>
          </a:p>
          <a:p>
            <a:pPr lvl="1" eaLnBrk="1" hangingPunct="1"/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  <a:t>http://127.0.0.1:8080/portal/rest/jcr/repository/collaboration/</a:t>
            </a:r>
          </a:p>
          <a:p>
            <a:pPr lvl="1" eaLnBrk="1" hangingPunct="1"/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  <a:t>http://john:gtn@localhost:8080/portal/rest/jcr/repository/collaboration</a:t>
            </a:r>
          </a:p>
          <a:p>
            <a:pPr lvl="1" eaLnBrk="1" hangingPunct="1"/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  <a:t>With linux nautilus: </a:t>
            </a:r>
            <a:b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</a:br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  <a:t>dav:</a:t>
            </a:r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  <a:sym typeface="Wingdings" charset="0"/>
              </a:rPr>
              <a:t>//</a:t>
            </a:r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  <a:t>127.0.0.1:8080/portal/rest/jcr/repository/collaboration/</a:t>
            </a:r>
          </a:p>
          <a:p>
            <a:pPr lvl="1" eaLnBrk="1" hangingPunct="1"/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  <a:t>Konqueror or Dolphin : webdav://127.0.0.1:8080/portal/rest/jcr/repository/collaboration/</a:t>
            </a:r>
          </a:p>
          <a:p>
            <a:pPr lvl="1" eaLnBrk="1" hangingPunct="1"/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  <a:t>With Windows:</a:t>
            </a:r>
            <a:b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</a:br>
            <a:r>
              <a:rPr lang="en-US" sz="2000">
                <a:solidFill>
                  <a:srgbClr val="595959"/>
                </a:solidFill>
                <a:latin typeface="Arial" charset="0"/>
                <a:ea typeface="MS Gothic" charset="0"/>
                <a:cs typeface="MS Gothic" charset="0"/>
              </a:rPr>
              <a:t>Open File Explorer, right click and choose “Connect to a network drive”.</a:t>
            </a:r>
          </a:p>
          <a:p>
            <a:pPr lvl="1" eaLnBrk="1" hangingPunct="1"/>
            <a:endParaRPr lang="en-US" sz="2000" u="sng">
              <a:solidFill>
                <a:srgbClr val="009999"/>
              </a:solidFill>
              <a:latin typeface="Arial" charset="0"/>
              <a:ea typeface="MS Gothic" charset="0"/>
              <a:cs typeface="MS Gothic" charset="0"/>
            </a:endParaRPr>
          </a:p>
          <a:p>
            <a:pPr lvl="1"/>
            <a:r>
              <a:rPr lang="en-US" sz="2000">
                <a:latin typeface="Arial" charset="0"/>
                <a:ea typeface="MS Gothic" charset="0"/>
                <a:cs typeface="MS Gothic" charset="0"/>
              </a:rPr>
              <a:t>Copy some documents to the folder “</a:t>
            </a:r>
            <a:r>
              <a:rPr lang="en-US" altLang="ja-JP" sz="2000">
                <a:latin typeface="Arial" charset="0"/>
                <a:ea typeface="MS Gothic" charset="0"/>
                <a:cs typeface="MS Gothic" charset="0"/>
              </a:rPr>
              <a:t>/sites content/live/acme/documents</a:t>
            </a:r>
            <a:r>
              <a:rPr lang="de-DE" altLang="ja-JP" sz="2000">
                <a:latin typeface="Arial" charset="0"/>
                <a:ea typeface="MS Gothic" charset="0"/>
                <a:cs typeface="MS Gothic" charset="0"/>
              </a:rPr>
              <a:t>“</a:t>
            </a:r>
            <a:r>
              <a:rPr lang="en-US" altLang="ja-JP" sz="2000">
                <a:latin typeface="Arial" charset="0"/>
                <a:ea typeface="MS Gothic" charset="0"/>
                <a:cs typeface="MS Gothic" charset="0"/>
              </a:rPr>
              <a:t>.</a:t>
            </a:r>
          </a:p>
          <a:p>
            <a:pPr lvl="1"/>
            <a:r>
              <a:rPr lang="en-US" sz="2000">
                <a:latin typeface="Arial" charset="0"/>
                <a:ea typeface="MS Gothic" charset="0"/>
                <a:cs typeface="MS Gothic" charset="0"/>
              </a:rPr>
              <a:t>Open the content explorer and verify the presence of the copied documents.</a:t>
            </a:r>
          </a:p>
          <a:p>
            <a:pPr lvl="1"/>
            <a:endParaRPr lang="en-US" sz="2000">
              <a:latin typeface="Arial" charset="0"/>
              <a:ea typeface="MS Gothic" charset="0"/>
              <a:cs typeface="MS Gothic" charset="0"/>
            </a:endParaRPr>
          </a:p>
          <a:p>
            <a:pPr lvl="1" eaLnBrk="1" hangingPunct="1"/>
            <a:endParaRPr lang="en-US" sz="2000" u="sng">
              <a:solidFill>
                <a:srgbClr val="009999"/>
              </a:solidFill>
              <a:latin typeface="Arial" charset="0"/>
              <a:ea typeface="MS Gothic" charset="0"/>
              <a:cs typeface="MS 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Sites Explorer: Views</a:t>
            </a:r>
          </a:p>
        </p:txBody>
      </p:sp>
      <p:sp>
        <p:nvSpPr>
          <p:cNvPr id="99330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</a:pPr>
            <a:endParaRPr lang="en-US" sz="28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  <p:pic>
        <p:nvPicPr>
          <p:cNvPr id="99331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059113"/>
            <a:ext cx="10934700" cy="23114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042988"/>
            <a:ext cx="2120900" cy="749300"/>
          </a:xfrm>
          <a:prstGeom prst="rect">
            <a:avLst/>
          </a:prstGeom>
          <a:noFill/>
          <a:ln w="9525">
            <a:solidFill>
              <a:srgbClr val="CCCC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3" name="Rectangle à coins arrondis 6"/>
          <p:cNvSpPr>
            <a:spLocks noChangeArrowheads="1"/>
          </p:cNvSpPr>
          <p:nvPr/>
        </p:nvSpPr>
        <p:spPr bwMode="auto">
          <a:xfrm>
            <a:off x="539750" y="3059113"/>
            <a:ext cx="7272338" cy="5762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9334" name="Connecteur en arc 16"/>
          <p:cNvCxnSpPr>
            <a:cxnSpLocks noChangeShapeType="1"/>
            <a:stCxn id="99332" idx="2"/>
            <a:endCxn id="99337" idx="0"/>
          </p:cNvCxnSpPr>
          <p:nvPr/>
        </p:nvCxnSpPr>
        <p:spPr bwMode="auto">
          <a:xfrm rot="16200000" flipH="1">
            <a:off x="2074069" y="1966119"/>
            <a:ext cx="2058987" cy="171132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335" name="Text Box 2"/>
          <p:cNvSpPr>
            <a:spLocks noChangeArrowheads="1"/>
          </p:cNvSpPr>
          <p:nvPr/>
        </p:nvSpPr>
        <p:spPr bwMode="auto">
          <a:xfrm>
            <a:off x="827088" y="6011863"/>
            <a:ext cx="2089150" cy="431800"/>
          </a:xfrm>
          <a:prstGeom prst="wedgeRoundRectCallout">
            <a:avLst>
              <a:gd name="adj1" fmla="val -17148"/>
              <a:gd name="adj2" fmla="val -18550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List Template</a:t>
            </a:r>
          </a:p>
        </p:txBody>
      </p:sp>
      <p:sp>
        <p:nvSpPr>
          <p:cNvPr id="99336" name="Rectangle à coins arrondis 9"/>
          <p:cNvSpPr>
            <a:spLocks noChangeArrowheads="1"/>
          </p:cNvSpPr>
          <p:nvPr/>
        </p:nvSpPr>
        <p:spPr bwMode="auto">
          <a:xfrm>
            <a:off x="7883525" y="3203575"/>
            <a:ext cx="3097213" cy="208915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9337" name="Rectangle à coins arrondis 10"/>
          <p:cNvSpPr>
            <a:spLocks noChangeArrowheads="1"/>
          </p:cNvSpPr>
          <p:nvPr/>
        </p:nvSpPr>
        <p:spPr bwMode="auto">
          <a:xfrm>
            <a:off x="250825" y="3851275"/>
            <a:ext cx="7416800" cy="144145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9338" name="Rectangle à coins arrondis 11"/>
          <p:cNvSpPr>
            <a:spLocks noChangeArrowheads="1"/>
          </p:cNvSpPr>
          <p:nvPr/>
        </p:nvSpPr>
        <p:spPr bwMode="auto">
          <a:xfrm>
            <a:off x="2087563" y="1187450"/>
            <a:ext cx="503237" cy="504825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9339" name="Text Box 2"/>
          <p:cNvSpPr>
            <a:spLocks noChangeArrowheads="1"/>
          </p:cNvSpPr>
          <p:nvPr/>
        </p:nvSpPr>
        <p:spPr bwMode="auto">
          <a:xfrm>
            <a:off x="3924300" y="1187450"/>
            <a:ext cx="1719263" cy="495300"/>
          </a:xfrm>
          <a:prstGeom prst="wedgeRoundRectCallout">
            <a:avLst>
              <a:gd name="adj1" fmla="val -128449"/>
              <a:gd name="adj2" fmla="val -462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Admin View</a:t>
            </a:r>
          </a:p>
        </p:txBody>
      </p:sp>
      <p:sp>
        <p:nvSpPr>
          <p:cNvPr id="99340" name="Text Box 2"/>
          <p:cNvSpPr>
            <a:spLocks noChangeArrowheads="1"/>
          </p:cNvSpPr>
          <p:nvPr/>
        </p:nvSpPr>
        <p:spPr bwMode="auto">
          <a:xfrm>
            <a:off x="6588125" y="1187450"/>
            <a:ext cx="2647950" cy="415925"/>
          </a:xfrm>
          <a:prstGeom prst="wedgeRoundRectCallout">
            <a:avLst>
              <a:gd name="adj1" fmla="val -78495"/>
              <a:gd name="adj2" fmla="val 38323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8 action buttons</a:t>
            </a:r>
          </a:p>
        </p:txBody>
      </p:sp>
      <p:sp>
        <p:nvSpPr>
          <p:cNvPr id="99341" name="Text Box 2"/>
          <p:cNvSpPr>
            <a:spLocks noChangeArrowheads="1"/>
          </p:cNvSpPr>
          <p:nvPr/>
        </p:nvSpPr>
        <p:spPr bwMode="auto">
          <a:xfrm>
            <a:off x="6324600" y="5724525"/>
            <a:ext cx="3935413" cy="693738"/>
          </a:xfrm>
          <a:prstGeom prst="wedgeRoundRectCallout">
            <a:avLst>
              <a:gd name="adj1" fmla="val 32477"/>
              <a:gd name="adj2" fmla="val -10088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Extra buttons when there is a not enough space</a:t>
            </a:r>
          </a:p>
        </p:txBody>
      </p:sp>
      <p:cxnSp>
        <p:nvCxnSpPr>
          <p:cNvPr id="99342" name="Connecteur en arc 16"/>
          <p:cNvCxnSpPr>
            <a:cxnSpLocks noChangeShapeType="1"/>
            <a:stCxn id="99332" idx="2"/>
            <a:endCxn id="99331" idx="0"/>
          </p:cNvCxnSpPr>
          <p:nvPr/>
        </p:nvCxnSpPr>
        <p:spPr bwMode="auto">
          <a:xfrm rot="16200000" flipH="1">
            <a:off x="3313906" y="726282"/>
            <a:ext cx="1266825" cy="3398838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>
                <a:solidFill>
                  <a:srgbClr val="FFFFFF"/>
                </a:solidFill>
              </a:rPr>
              <a:t>eXo Content </a:t>
            </a:r>
            <a:r>
              <a:rPr lang="en-GB" sz="4800"/>
              <a:t>Features</a:t>
            </a:r>
            <a:endParaRPr lang="en-GB"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Sites Explorer: Drives</a:t>
            </a:r>
          </a:p>
        </p:txBody>
      </p:sp>
      <p:sp>
        <p:nvSpPr>
          <p:cNvPr id="101378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A drive gives you access to a part of the content of the underlying workspace.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Personalized Workspace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Defines a root path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A set of views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A set of permissions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Options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Drive behavior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User Navigation</a:t>
            </a:r>
          </a:p>
          <a:p>
            <a:pPr marL="904875" lvl="1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User, Group and General drives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Users have access to several drives, depending on their groups.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You only can use/see one drive at the same time. </a:t>
            </a:r>
          </a:p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endParaRPr lang="en-US" sz="2000" b="1" i="1">
              <a:solidFill>
                <a:srgbClr val="333333"/>
              </a:solidFill>
              <a:latin typeface="Helvetica Neue Light" charset="0"/>
              <a:sym typeface="Helvetica Neue Light" charset="0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57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 defTabSz="1019175" eaLnBrk="0"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1019175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0"/>
              <a:tabLst>
                <a:tab pos="0" algn="l"/>
                <a:tab pos="555625" algn="l"/>
                <a:tab pos="1111250" algn="l"/>
                <a:tab pos="1666875" algn="l"/>
                <a:tab pos="2222500" algn="l"/>
                <a:tab pos="2778125" algn="l"/>
                <a:tab pos="3333750" algn="l"/>
                <a:tab pos="3889375" algn="l"/>
                <a:tab pos="4445000" algn="l"/>
                <a:tab pos="5000625" algn="l"/>
                <a:tab pos="5556250" algn="l"/>
                <a:tab pos="6113463" algn="l"/>
                <a:tab pos="6669088" algn="l"/>
                <a:tab pos="7224713" algn="l"/>
                <a:tab pos="7780338" algn="l"/>
                <a:tab pos="8335963" algn="l"/>
                <a:tab pos="8891588" algn="l"/>
                <a:tab pos="9447213" algn="l"/>
                <a:tab pos="10002838" algn="l"/>
                <a:tab pos="10558463" algn="l"/>
                <a:tab pos="11114088" algn="l"/>
                <a:tab pos="11439525" algn="l"/>
              </a:tabLst>
              <a:defRPr sz="23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  <a:buClrTx/>
              <a:buSzTx/>
            </a:pPr>
            <a:r>
              <a:rPr lang="en-GB" sz="3200">
                <a:solidFill>
                  <a:srgbClr val="FFA300"/>
                </a:solidFill>
                <a:latin typeface="Helvetica Neue Light" charset="0"/>
                <a:sym typeface="Helvetica Neue Light" charset="0"/>
              </a:rPr>
              <a:t>Sites Explorer: Drives</a:t>
            </a:r>
          </a:p>
        </p:txBody>
      </p:sp>
      <p:sp>
        <p:nvSpPr>
          <p:cNvPr id="103426" name="Rectangle 6"/>
          <p:cNvSpPr>
            <a:spLocks noChangeArrowheads="1"/>
          </p:cNvSpPr>
          <p:nvPr/>
        </p:nvSpPr>
        <p:spPr bwMode="auto">
          <a:xfrm>
            <a:off x="436563" y="1138238"/>
            <a:ext cx="10537825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30225" indent="-315913" defTabSz="911225" eaLnBrk="0" hangingPunct="1">
              <a:lnSpc>
                <a:spcPct val="98000"/>
              </a:lnSpc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</a:pPr>
            <a:r>
              <a:rPr lang="en-US" sz="2000" b="1" i="1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You only see the drive you have access permissions.</a:t>
            </a:r>
          </a:p>
        </p:txBody>
      </p:sp>
      <p:pic>
        <p:nvPicPr>
          <p:cNvPr id="103427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7813"/>
            <a:ext cx="11160125" cy="478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Rectangle à coins arrondis 5"/>
          <p:cNvSpPr>
            <a:spLocks noChangeArrowheads="1"/>
          </p:cNvSpPr>
          <p:nvPr/>
        </p:nvSpPr>
        <p:spPr bwMode="auto">
          <a:xfrm>
            <a:off x="179388" y="4356100"/>
            <a:ext cx="10153650" cy="2160588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429" name="Text Box 2"/>
          <p:cNvSpPr>
            <a:spLocks noChangeArrowheads="1"/>
          </p:cNvSpPr>
          <p:nvPr/>
        </p:nvSpPr>
        <p:spPr bwMode="auto">
          <a:xfrm>
            <a:off x="7019925" y="971550"/>
            <a:ext cx="3368675" cy="503238"/>
          </a:xfrm>
          <a:prstGeom prst="wedgeRoundRectCallout">
            <a:avLst>
              <a:gd name="adj1" fmla="val 40259"/>
              <a:gd name="adj2" fmla="val 9189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08" tIns="46740" rIns="71908" bIns="46740"/>
          <a:lstStyle/>
          <a:p>
            <a:pPr marL="257175" indent="-254000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sz="2000" b="1">
                <a:solidFill>
                  <a:srgbClr val="4C4C4C"/>
                </a:solidFill>
              </a:rPr>
              <a:t>Switch to this drive panel</a:t>
            </a:r>
          </a:p>
        </p:txBody>
      </p:sp>
      <p:cxnSp>
        <p:nvCxnSpPr>
          <p:cNvPr id="103430" name="Connecteur en arc 16"/>
          <p:cNvCxnSpPr>
            <a:cxnSpLocks noChangeShapeType="1"/>
            <a:stCxn id="103432" idx="2"/>
            <a:endCxn id="103431" idx="3"/>
          </p:cNvCxnSpPr>
          <p:nvPr/>
        </p:nvCxnSpPr>
        <p:spPr bwMode="auto">
          <a:xfrm rot="5400000">
            <a:off x="9774238" y="2465387"/>
            <a:ext cx="1081088" cy="252413"/>
          </a:xfrm>
          <a:prstGeom prst="curvedConnector2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431" name="Rectangle à coins arrondis 9"/>
          <p:cNvSpPr>
            <a:spLocks noChangeArrowheads="1"/>
          </p:cNvSpPr>
          <p:nvPr/>
        </p:nvSpPr>
        <p:spPr bwMode="auto">
          <a:xfrm>
            <a:off x="250825" y="2195513"/>
            <a:ext cx="9937750" cy="1871662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432" name="Rectangle à coins arrondis 10"/>
          <p:cNvSpPr>
            <a:spLocks noChangeArrowheads="1"/>
          </p:cNvSpPr>
          <p:nvPr/>
        </p:nvSpPr>
        <p:spPr bwMode="auto">
          <a:xfrm>
            <a:off x="10188575" y="1619250"/>
            <a:ext cx="504825" cy="431800"/>
          </a:xfrm>
          <a:prstGeom prst="roundRect">
            <a:avLst>
              <a:gd name="adj" fmla="val 9949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23" tIns="45663" rIns="91323" bIns="45663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11982</TotalTime>
  <Words>2451</Words>
  <Application>Microsoft Macintosh PowerPoint</Application>
  <PresentationFormat>Personnalisé</PresentationFormat>
  <Paragraphs>441</Paragraphs>
  <Slides>70</Slides>
  <Notes>65</Notes>
  <HiddenSlides>0</HiddenSlides>
  <MMClips>0</MMClips>
  <ScaleCrop>false</ScaleCrop>
  <HeadingPairs>
    <vt:vector size="4" baseType="variant">
      <vt:variant>
        <vt:lpstr>Thème</vt:lpstr>
      </vt:variant>
      <vt:variant>
        <vt:i4>9</vt:i4>
      </vt:variant>
      <vt:variant>
        <vt:lpstr>Titres des diapositives</vt:lpstr>
      </vt:variant>
      <vt:variant>
        <vt:i4>70</vt:i4>
      </vt:variant>
    </vt:vector>
  </HeadingPairs>
  <TitlesOfParts>
    <vt:vector size="79" baseType="lpstr">
      <vt:lpstr>eXo-powerpoint-template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Permissions</vt:lpstr>
      <vt:lpstr>Permissions</vt:lpstr>
      <vt:lpstr>Permissions</vt:lpstr>
      <vt:lpstr>Exercise: Permissions</vt:lpstr>
      <vt:lpstr>Présentation PowerPoint</vt:lpstr>
      <vt:lpstr>Présentation PowerPoint</vt:lpstr>
      <vt:lpstr>Présentation PowerPoint</vt:lpstr>
      <vt:lpstr>Présentation PowerPoint</vt:lpstr>
      <vt:lpstr>Exercise: WebDav</vt:lpstr>
      <vt:lpstr>Présentation PowerPoint</vt:lpstr>
    </vt:vector>
  </TitlesOfParts>
  <Company>LiteOS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MoZarD</dc:creator>
  <cp:lastModifiedBy>exo</cp:lastModifiedBy>
  <cp:revision>343</cp:revision>
  <dcterms:created xsi:type="dcterms:W3CDTF">2010-05-16T11:54:08Z</dcterms:created>
  <dcterms:modified xsi:type="dcterms:W3CDTF">2012-03-04T17:33:40Z</dcterms:modified>
</cp:coreProperties>
</file>